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1" r:id="rId4"/>
    <p:sldId id="268" r:id="rId5"/>
    <p:sldId id="262" r:id="rId6"/>
    <p:sldId id="263" r:id="rId7"/>
    <p:sldId id="264" r:id="rId8"/>
    <p:sldId id="266" r:id="rId9"/>
    <p:sldId id="257" r:id="rId10"/>
    <p:sldId id="269" r:id="rId11"/>
    <p:sldId id="270" r:id="rId12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A7A0-9AC0-4E40-AAFF-9B981A271543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30615-F692-4A9A-8910-5CD151CDB6F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96050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A7A0-9AC0-4E40-AAFF-9B981A271543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30615-F692-4A9A-8910-5CD151CDB6F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8056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A7A0-9AC0-4E40-AAFF-9B981A271543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30615-F692-4A9A-8910-5CD151CDB6F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2233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A7A0-9AC0-4E40-AAFF-9B981A271543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30615-F692-4A9A-8910-5CD151CDB6F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43285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A7A0-9AC0-4E40-AAFF-9B981A271543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30615-F692-4A9A-8910-5CD151CDB6F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4660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A7A0-9AC0-4E40-AAFF-9B981A271543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30615-F692-4A9A-8910-5CD151CDB6F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405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A7A0-9AC0-4E40-AAFF-9B981A271543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30615-F692-4A9A-8910-5CD151CDB6F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0339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A7A0-9AC0-4E40-AAFF-9B981A271543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30615-F692-4A9A-8910-5CD151CDB6F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98292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A7A0-9AC0-4E40-AAFF-9B981A271543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30615-F692-4A9A-8910-5CD151CDB6F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54978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A7A0-9AC0-4E40-AAFF-9B981A271543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30615-F692-4A9A-8910-5CD151CDB6F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1097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1A7A0-9AC0-4E40-AAFF-9B981A271543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30615-F692-4A9A-8910-5CD151CDB6F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62090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1A7A0-9AC0-4E40-AAFF-9B981A271543}" type="datetimeFigureOut">
              <a:rPr lang="pt-PT" smtClean="0"/>
              <a:t>15/01/2017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30615-F692-4A9A-8910-5CD151CDB6F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1907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://www.google.pt/url?sa=i&amp;rct=j&amp;q=&amp;esrc=s&amp;source=images&amp;cd=&amp;cad=rja&amp;uact=8&amp;ved=0CAcQjRxqFQoTCM-v5Nz08cgCFcNVGgodbSEG6g&amp;url=http://www.indijanski-sotori.si/&amp;psig=AFQjCNHlv7It3Zm375qtaNVH9N-GuFFWpQ&amp;ust=1446559502474010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://www.google.pt/url?sa=i&amp;rct=j&amp;q=&amp;esrc=s&amp;source=images&amp;cd=&amp;cad=rja&amp;uact=8&amp;ved=0CAcQjRxqFQoTCOng1cTz8cgCFQLPGgodmCYNFQ&amp;url=http://www.theregister.co.uk/2015/07/28/ise_gets_a_data_services_iglu_head_case/&amp;psig=AFQjCNGTi2ZRnupN3m1LllJMGgLCHodZ2g&amp;ust=1446559263422112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hyperlink" Target="http://www.google.pt/url?sa=i&amp;rct=j&amp;q=&amp;esrc=s&amp;source=images&amp;cd=&amp;cad=rja&amp;uact=8&amp;ved=0CAcQjRxqFQoTCLPD1NLZ4MgCFUU_GgodRJgEVg&amp;url=http://www.maerkisches-viertel.de/album/details.php?image_id%3D624&amp;psig=AFQjCNEAp9qUARZp8lYjijSWrl09Hx7S7Q&amp;ust=144596817352443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332656"/>
            <a:ext cx="8424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600" b="1" dirty="0" err="1" smtClean="0">
                <a:latin typeface="Comic Sans MS" panose="030F0702030302020204" pitchFamily="66" charset="0"/>
              </a:rPr>
              <a:t>Häuser</a:t>
            </a:r>
            <a:endParaRPr lang="pt-PT" sz="6600" b="1" dirty="0">
              <a:latin typeface="Comic Sans MS" panose="030F0702030302020204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585" y="1412776"/>
            <a:ext cx="5328592" cy="4836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596336" y="6507799"/>
            <a:ext cx="1547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Katia Dourado</a:t>
            </a:r>
            <a:endParaRPr lang="pt-PT" b="1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4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29"/>
    </mc:Choice>
    <mc:Fallback>
      <p:transition spd="slow" advTm="18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03" x="393700" y="4991100"/>
          <p14:tracePt t="3260" x="411163" y="4973638"/>
          <p14:tracePt t="3371" x="419100" y="4965700"/>
          <p14:tracePt t="3387" x="419100" y="4956175"/>
          <p14:tracePt t="3403" x="419100" y="4946650"/>
          <p14:tracePt t="3435" x="428625" y="4946650"/>
          <p14:tracePt t="3443" x="438150" y="4946650"/>
          <p14:tracePt t="3451" x="446088" y="4946650"/>
          <p14:tracePt t="3464" x="455613" y="4946650"/>
          <p14:tracePt t="3481" x="473075" y="4946650"/>
          <p14:tracePt t="3498" x="517525" y="4946650"/>
          <p14:tracePt t="3514" x="561975" y="4946650"/>
          <p14:tracePt t="3531" x="679450" y="4938713"/>
          <p14:tracePt t="3548" x="785813" y="4938713"/>
          <p14:tracePt t="3564" x="965200" y="4938713"/>
          <p14:tracePt t="3581" x="1214438" y="4929188"/>
          <p14:tracePt t="3598" x="1589088" y="4867275"/>
          <p14:tracePt t="3615" x="2071688" y="4813300"/>
          <p14:tracePt t="3631" x="2500313" y="4732338"/>
          <p14:tracePt t="3648" x="2795588" y="4652963"/>
          <p14:tracePt t="3665" x="3108325" y="4616450"/>
          <p14:tracePt t="3681" x="3276600" y="4572000"/>
          <p14:tracePt t="3698" x="3527425" y="4465638"/>
          <p14:tracePt t="3715" x="3679825" y="4394200"/>
          <p14:tracePt t="3731" x="3867150" y="4340225"/>
          <p14:tracePt t="3748" x="3929063" y="4313238"/>
          <p14:tracePt t="3765" x="4000500" y="4276725"/>
          <p14:tracePt t="3781" x="4133850" y="4197350"/>
          <p14:tracePt t="3798" x="4313238" y="4108450"/>
          <p14:tracePt t="3815" x="4518025" y="4054475"/>
          <p14:tracePt t="3831" x="4724400" y="3973513"/>
          <p14:tracePt t="3848" x="4956175" y="3884613"/>
          <p14:tracePt t="3865" x="5116513" y="3759200"/>
          <p14:tracePt t="3881" x="5232400" y="3652838"/>
          <p14:tracePt t="3898" x="5348288" y="3482975"/>
          <p14:tracePt t="3915" x="5608638" y="3152775"/>
          <p14:tracePt t="3932" x="5768975" y="2919413"/>
          <p14:tracePt t="3948" x="5902325" y="2741613"/>
          <p14:tracePt t="3965" x="6010275" y="2571750"/>
          <p14:tracePt t="3981" x="6072188" y="2419350"/>
          <p14:tracePt t="3998" x="6108700" y="2276475"/>
          <p14:tracePt t="4015" x="6108700" y="2098675"/>
          <p14:tracePt t="4032" x="6108700" y="1919288"/>
          <p14:tracePt t="4048" x="6089650" y="1758950"/>
          <p14:tracePt t="4065" x="6045200" y="1598613"/>
          <p14:tracePt t="4082" x="6018213" y="1490663"/>
          <p14:tracePt t="4098" x="5965825" y="1401763"/>
          <p14:tracePt t="4116" x="5938838" y="1347788"/>
          <p14:tracePt t="4132" x="5919788" y="1339850"/>
          <p14:tracePt t="4148" x="5911850" y="1339850"/>
          <p14:tracePt t="4165" x="5867400" y="1339850"/>
          <p14:tracePt t="4182" x="5822950" y="1339850"/>
          <p14:tracePt t="4198" x="5732463" y="1330325"/>
          <p14:tracePt t="4215" x="5634038" y="1330325"/>
          <p14:tracePt t="4232" x="5500688" y="1330325"/>
          <p14:tracePt t="4248" x="5357813" y="1330325"/>
          <p14:tracePt t="4265" x="5187950" y="1330325"/>
          <p14:tracePt t="4282" x="4973638" y="1268413"/>
          <p14:tracePt t="4298" x="4751388" y="1169988"/>
          <p14:tracePt t="4315" x="4438650" y="1036638"/>
          <p14:tracePt t="4332" x="4348163" y="1009650"/>
          <p14:tracePt t="4348" x="4313238" y="990600"/>
          <p14:tracePt t="6573" x="4322763" y="938213"/>
          <p14:tracePt t="6581" x="4510088" y="847725"/>
          <p14:tracePt t="6589" x="4697413" y="795338"/>
          <p14:tracePt t="6600" x="4803775" y="785813"/>
          <p14:tracePt t="6617" x="4902200" y="785813"/>
          <p14:tracePt t="6634" x="4911725" y="785813"/>
          <p14:tracePt t="13088" x="4938713" y="812800"/>
          <p14:tracePt t="13096" x="4983163" y="839788"/>
          <p14:tracePt t="13106" x="5000625" y="839788"/>
          <p14:tracePt t="13123" x="5045075" y="847725"/>
          <p14:tracePt t="13139" x="5099050" y="847725"/>
          <p14:tracePt t="13156" x="5170488" y="830263"/>
          <p14:tracePt t="13173" x="5214938" y="812800"/>
          <p14:tracePt t="13189" x="5232400" y="795338"/>
          <p14:tracePt t="13206" x="5276850" y="758825"/>
          <p14:tracePt t="13223" x="5322888" y="750888"/>
          <p14:tracePt t="13240" x="5411788" y="687388"/>
          <p14:tracePt t="13256" x="5456238" y="652463"/>
          <p14:tracePt t="13273" x="5500688" y="615950"/>
          <p14:tracePt t="13289" x="5518150" y="598488"/>
          <p14:tracePt t="13306" x="5527675" y="588963"/>
          <p14:tracePt t="13323" x="5527675" y="571500"/>
          <p14:tracePt t="13339" x="5527675" y="536575"/>
          <p14:tracePt t="13356" x="5527675" y="490538"/>
          <p14:tracePt t="13373" x="5491163" y="428625"/>
          <p14:tracePt t="13390" x="5438775" y="384175"/>
          <p14:tracePt t="13406" x="5394325" y="347663"/>
          <p14:tracePt t="13423" x="5322888" y="322263"/>
          <p14:tracePt t="13440" x="5205413" y="303213"/>
          <p14:tracePt t="13456" x="5108575" y="303213"/>
          <p14:tracePt t="13473" x="4991100" y="303213"/>
          <p14:tracePt t="13490" x="4848225" y="303213"/>
          <p14:tracePt t="13506" x="4714875" y="303213"/>
          <p14:tracePt t="13523" x="4581525" y="303213"/>
          <p14:tracePt t="13540" x="4446588" y="303213"/>
          <p14:tracePt t="13556" x="4357688" y="303213"/>
          <p14:tracePt t="13573" x="4276725" y="303213"/>
          <p14:tracePt t="13590" x="4224338" y="322263"/>
          <p14:tracePt t="13606" x="4179888" y="322263"/>
          <p14:tracePt t="13623" x="4116388" y="347663"/>
          <p14:tracePt t="13640" x="4027488" y="357188"/>
          <p14:tracePt t="13657" x="3956050" y="366713"/>
          <p14:tracePt t="13673" x="3911600" y="366713"/>
          <p14:tracePt t="13690" x="3884613" y="384175"/>
          <p14:tracePt t="13706" x="3830638" y="384175"/>
          <p14:tracePt t="13723" x="3786188" y="401638"/>
          <p14:tracePt t="13740" x="3714750" y="419100"/>
          <p14:tracePt t="13757" x="3679825" y="438150"/>
          <p14:tracePt t="13773" x="3589338" y="465138"/>
          <p14:tracePt t="13790" x="3527425" y="500063"/>
          <p14:tracePt t="13807" x="3473450" y="517525"/>
          <p14:tracePt t="13823" x="3411538" y="544513"/>
          <p14:tracePt t="13840" x="3348038" y="598488"/>
          <p14:tracePt t="13857" x="3303588" y="642938"/>
          <p14:tracePt t="13873" x="3276600" y="687388"/>
          <p14:tracePt t="13890" x="3259138" y="704850"/>
          <p14:tracePt t="13907" x="3232150" y="741363"/>
          <p14:tracePt t="13923" x="3214688" y="768350"/>
          <p14:tracePt t="13940" x="3179763" y="812800"/>
          <p14:tracePt t="13957" x="3170238" y="839788"/>
          <p14:tracePt t="13973" x="3170238" y="893763"/>
          <p14:tracePt t="13990" x="3170238" y="965200"/>
          <p14:tracePt t="14007" x="3170238" y="1027113"/>
          <p14:tracePt t="14023" x="3179763" y="1089025"/>
          <p14:tracePt t="14040" x="3224213" y="1179513"/>
          <p14:tracePt t="14057" x="3268663" y="1223963"/>
          <p14:tracePt t="14073" x="3322638" y="1241425"/>
          <p14:tracePt t="14090" x="3419475" y="1295400"/>
          <p14:tracePt t="14107" x="3509963" y="1339850"/>
          <p14:tracePt t="14123" x="3616325" y="1401763"/>
          <p14:tracePt t="14140" x="3697288" y="1455738"/>
          <p14:tracePt t="14157" x="3848100" y="1500188"/>
          <p14:tracePt t="14174" x="4044950" y="1527175"/>
          <p14:tracePt t="14190" x="4268788" y="1527175"/>
          <p14:tracePt t="14207" x="4483100" y="1509713"/>
          <p14:tracePt t="14224" x="4687888" y="1465263"/>
          <p14:tracePt t="14240" x="4857750" y="1393825"/>
          <p14:tracePt t="14257" x="4938713" y="1357313"/>
          <p14:tracePt t="14274" x="5010150" y="1330325"/>
          <p14:tracePt t="14290" x="5072063" y="1303338"/>
          <p14:tracePt t="14307" x="5153025" y="1295400"/>
          <p14:tracePt t="14324" x="5241925" y="1258888"/>
          <p14:tracePt t="14340" x="5313363" y="1250950"/>
          <p14:tracePt t="14357" x="5438775" y="1223963"/>
          <p14:tracePt t="14374" x="5554663" y="1204913"/>
          <p14:tracePt t="14390" x="5680075" y="1179513"/>
          <p14:tracePt t="14407" x="5822950" y="1160463"/>
          <p14:tracePt t="14424" x="5965825" y="1089025"/>
          <p14:tracePt t="14441" x="6045200" y="1027113"/>
          <p14:tracePt t="14457" x="6126163" y="928688"/>
          <p14:tracePt t="14474" x="6153150" y="866775"/>
          <p14:tracePt t="14490" x="6170613" y="803275"/>
          <p14:tracePt t="14507" x="6180138" y="768350"/>
          <p14:tracePt t="14524" x="6180138" y="750888"/>
          <p14:tracePt t="14541" x="6180138" y="714375"/>
          <p14:tracePt t="14557" x="6153150" y="696913"/>
          <p14:tracePt t="14574" x="6126163" y="642938"/>
          <p14:tracePt t="14591" x="6108700" y="615950"/>
          <p14:tracePt t="14607" x="6054725" y="571500"/>
          <p14:tracePt t="14624" x="5973763" y="509588"/>
          <p14:tracePt t="14641" x="5911850" y="465138"/>
          <p14:tracePt t="14657" x="5803900" y="419100"/>
          <p14:tracePt t="14674" x="5634038" y="384175"/>
          <p14:tracePt t="14691" x="5456238" y="374650"/>
          <p14:tracePt t="14707" x="5286375" y="347663"/>
          <p14:tracePt t="14724" x="5099050" y="347663"/>
          <p14:tracePt t="14741" x="4894263" y="322263"/>
          <p14:tracePt t="14757" x="4697413" y="285750"/>
          <p14:tracePt t="14774" x="4518025" y="268288"/>
          <p14:tracePt t="14791" x="4322763" y="231775"/>
          <p14:tracePt t="14807" x="4160838" y="223838"/>
          <p14:tracePt t="14824" x="4000500" y="223838"/>
          <p14:tracePt t="14841" x="3946525" y="223838"/>
          <p14:tracePt t="14857" x="3902075" y="223838"/>
          <p14:tracePt t="14874" x="3867150" y="241300"/>
          <p14:tracePt t="14891" x="3803650" y="276225"/>
          <p14:tracePt t="14908" x="3759200" y="312738"/>
          <p14:tracePt t="14924" x="3697288" y="357188"/>
          <p14:tracePt t="14941" x="3633788" y="401638"/>
          <p14:tracePt t="14958" x="3571875" y="446088"/>
          <p14:tracePt t="14974" x="3536950" y="482600"/>
          <p14:tracePt t="14991" x="3500438" y="527050"/>
          <p14:tracePt t="15008" x="3473450" y="561975"/>
          <p14:tracePt t="15025" x="3419475" y="642938"/>
          <p14:tracePt t="15041" x="3402013" y="723900"/>
          <p14:tracePt t="15058" x="3375025" y="803275"/>
          <p14:tracePt t="15074" x="3367088" y="874713"/>
          <p14:tracePt t="15091" x="3367088" y="938213"/>
          <p14:tracePt t="15108" x="3367088" y="1009650"/>
          <p14:tracePt t="15124" x="3367088" y="1062038"/>
          <p14:tracePt t="15141" x="3367088" y="1116013"/>
          <p14:tracePt t="15158" x="3384550" y="1187450"/>
          <p14:tracePt t="15174" x="3419475" y="1258888"/>
          <p14:tracePt t="15191" x="3455988" y="1322388"/>
          <p14:tracePt t="15208" x="3490913" y="1374775"/>
          <p14:tracePt t="15224" x="3571875" y="1455738"/>
          <p14:tracePt t="15241" x="3660775" y="1490663"/>
          <p14:tracePt t="15258" x="3786188" y="1500188"/>
          <p14:tracePt t="15274" x="3938588" y="1500188"/>
          <p14:tracePt t="15291" x="4044950" y="1500188"/>
          <p14:tracePt t="15308" x="4170363" y="1500188"/>
          <p14:tracePt t="15325" x="4303713" y="1500188"/>
          <p14:tracePt t="15341" x="4473575" y="1500188"/>
          <p14:tracePt t="15358" x="4670425" y="1500188"/>
          <p14:tracePt t="15375" x="4902200" y="1500188"/>
          <p14:tracePt t="15391" x="5143500" y="1500188"/>
          <p14:tracePt t="15408" x="5322888" y="1490663"/>
          <p14:tracePt t="15425" x="5545138" y="1438275"/>
          <p14:tracePt t="15441" x="5634038" y="1384300"/>
          <p14:tracePt t="15458" x="5688013" y="1339850"/>
          <p14:tracePt t="15475" x="5724525" y="1276350"/>
          <p14:tracePt t="15491" x="5759450" y="1204913"/>
          <p14:tracePt t="15508" x="5786438" y="1160463"/>
          <p14:tracePt t="15525" x="5795963" y="1108075"/>
          <p14:tracePt t="15541" x="5813425" y="1081088"/>
          <p14:tracePt t="15558" x="5813425" y="1044575"/>
          <p14:tracePt t="15575" x="5822950" y="1027113"/>
          <p14:tracePt t="15591" x="5830888" y="982663"/>
          <p14:tracePt t="15608" x="5830888" y="955675"/>
          <p14:tracePt t="15625" x="5830888" y="901700"/>
          <p14:tracePt t="15641" x="5830888" y="866775"/>
          <p14:tracePt t="15658" x="5813425" y="822325"/>
          <p14:tracePt t="15675" x="5768975" y="768350"/>
          <p14:tracePt t="15691" x="5715000" y="704850"/>
          <p14:tracePt t="15708" x="5599113" y="625475"/>
          <p14:tracePt t="15725" x="5500688" y="536575"/>
          <p14:tracePt t="15742" x="5384800" y="465138"/>
          <p14:tracePt t="15758" x="5232400" y="393700"/>
          <p14:tracePt t="15775" x="5099050" y="366713"/>
          <p14:tracePt t="15792" x="4983163" y="339725"/>
          <p14:tracePt t="15808" x="4822825" y="339725"/>
          <p14:tracePt t="15825" x="4438650" y="339725"/>
          <p14:tracePt t="15842" x="4179888" y="339725"/>
          <p14:tracePt t="15858" x="3938588" y="322263"/>
          <p14:tracePt t="15875" x="3786188" y="295275"/>
          <p14:tracePt t="15892" x="3670300" y="285750"/>
          <p14:tracePt t="15908" x="3608388" y="285750"/>
          <p14:tracePt t="15925" x="3571875" y="285750"/>
          <p14:tracePt t="15942" x="3517900" y="295275"/>
          <p14:tracePt t="15958" x="3429000" y="339725"/>
          <p14:tracePt t="15975" x="3322638" y="438150"/>
          <p14:tracePt t="15992" x="3232150" y="500063"/>
          <p14:tracePt t="16008" x="3160713" y="571500"/>
          <p14:tracePt t="16025" x="3108325" y="652463"/>
          <p14:tracePt t="16042" x="3089275" y="704850"/>
          <p14:tracePt t="16058" x="3089275" y="776288"/>
          <p14:tracePt t="16075" x="3089275" y="884238"/>
          <p14:tracePt t="16092" x="3160713" y="1009650"/>
          <p14:tracePt t="16108" x="3214688" y="1125538"/>
          <p14:tracePt t="16125" x="3313113" y="1231900"/>
          <p14:tracePt t="16142" x="3394075" y="1312863"/>
          <p14:tracePt t="16159" x="3517900" y="1393825"/>
          <p14:tracePt t="16175" x="3616325" y="1438275"/>
          <p14:tracePt t="16177" x="3705225" y="1465263"/>
          <p14:tracePt t="16192" x="3768725" y="1482725"/>
          <p14:tracePt t="16209" x="4037013" y="1500188"/>
          <p14:tracePt t="16225" x="4276725" y="1509713"/>
          <p14:tracePt t="16242" x="4510088" y="1509713"/>
          <p14:tracePt t="16259" x="4697413" y="1509713"/>
          <p14:tracePt t="16275" x="4848225" y="1509713"/>
          <p14:tracePt t="16292" x="4983163" y="1509713"/>
          <p14:tracePt t="16309" x="5108575" y="1490663"/>
          <p14:tracePt t="16325" x="5214938" y="1438275"/>
          <p14:tracePt t="16342" x="5286375" y="1384300"/>
          <p14:tracePt t="16359" x="5357813" y="1303338"/>
          <p14:tracePt t="16375" x="5402263" y="1223963"/>
          <p14:tracePt t="16392" x="5456238" y="1143000"/>
          <p14:tracePt t="16409" x="5456238" y="1081088"/>
          <p14:tracePt t="16425" x="5465763" y="919163"/>
          <p14:tracePt t="16442" x="5465763" y="830263"/>
          <p14:tracePt t="16459" x="5438775" y="750888"/>
          <p14:tracePt t="16475" x="5394325" y="669925"/>
          <p14:tracePt t="16492" x="5330825" y="608013"/>
          <p14:tracePt t="16509" x="5276850" y="554038"/>
          <p14:tracePt t="16526" x="5205413" y="482600"/>
          <p14:tracePt t="16542" x="5108575" y="411163"/>
          <p14:tracePt t="16559" x="4965700" y="330200"/>
          <p14:tracePt t="16576" x="4813300" y="285750"/>
          <p14:tracePt t="16592" x="4670425" y="268288"/>
          <p14:tracePt t="16609" x="4446588" y="268288"/>
          <p14:tracePt t="16626" x="4276725" y="268288"/>
          <p14:tracePt t="16642" x="4143375" y="268288"/>
          <p14:tracePt t="16659" x="3965575" y="312738"/>
          <p14:tracePt t="16676" x="3822700" y="347663"/>
          <p14:tracePt t="16692" x="3687763" y="393700"/>
          <p14:tracePt t="16709" x="3571875" y="446088"/>
          <p14:tracePt t="16726" x="3419475" y="527050"/>
          <p14:tracePt t="16742" x="3340100" y="598488"/>
          <p14:tracePt t="16759" x="3276600" y="696913"/>
          <p14:tracePt t="16776" x="3251200" y="803275"/>
          <p14:tracePt t="16792" x="3251200" y="884238"/>
          <p14:tracePt t="16809" x="3251200" y="1017588"/>
          <p14:tracePt t="16826" x="3303588" y="1098550"/>
          <p14:tracePt t="16842" x="3394075" y="1179513"/>
          <p14:tracePt t="16859" x="3438525" y="1258888"/>
          <p14:tracePt t="16876" x="3554413" y="1330325"/>
          <p14:tracePt t="16893" x="3741738" y="1384300"/>
          <p14:tracePt t="16909" x="3902075" y="1446213"/>
          <p14:tracePt t="16926" x="4089400" y="1465263"/>
          <p14:tracePt t="16943" x="4276725" y="1509713"/>
          <p14:tracePt t="16959" x="4357688" y="1509713"/>
          <p14:tracePt t="16976" x="4419600" y="1509713"/>
          <p14:tracePt t="16993" x="4438650" y="1509713"/>
          <p14:tracePt t="17009" x="4456113" y="1509713"/>
          <p14:tracePt t="17043" x="4483100" y="1509713"/>
          <p14:tracePt t="17106" x="4500563" y="150971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43608" y="476672"/>
            <a:ext cx="741682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err="1" smtClean="0">
                <a:latin typeface="Comic Sans MS" panose="030F0702030302020204" pitchFamily="66" charset="0"/>
              </a:rPr>
              <a:t>Gegenteile</a:t>
            </a:r>
            <a:endParaRPr lang="pt-PT" sz="3200" b="1" dirty="0" smtClean="0">
              <a:latin typeface="Comic Sans MS" panose="030F0702030302020204" pitchFamily="66" charset="0"/>
            </a:endParaRPr>
          </a:p>
          <a:p>
            <a:pPr algn="ctr"/>
            <a:endParaRPr lang="pt-PT" dirty="0"/>
          </a:p>
          <a:p>
            <a:pPr algn="just">
              <a:lnSpc>
                <a:spcPct val="150000"/>
              </a:lnSpc>
            </a:pPr>
            <a:r>
              <a:rPr lang="pt-PT" sz="2400" dirty="0" err="1"/>
              <a:t>d</a:t>
            </a:r>
            <a:r>
              <a:rPr lang="pt-PT" sz="2400" dirty="0" err="1" smtClean="0"/>
              <a:t>unkel</a:t>
            </a:r>
            <a:r>
              <a:rPr lang="pt-PT" sz="2400" b="1" dirty="0" smtClean="0"/>
              <a:t> ≠ </a:t>
            </a:r>
            <a:r>
              <a:rPr lang="pt-PT" sz="2400" dirty="0" err="1" smtClean="0"/>
              <a:t>hell</a:t>
            </a:r>
            <a:endParaRPr lang="pt-PT" sz="2400" dirty="0" smtClean="0"/>
          </a:p>
          <a:p>
            <a:pPr algn="just">
              <a:lnSpc>
                <a:spcPct val="150000"/>
              </a:lnSpc>
            </a:pPr>
            <a:r>
              <a:rPr lang="pt-PT" sz="2400" dirty="0" err="1"/>
              <a:t>g</a:t>
            </a:r>
            <a:r>
              <a:rPr lang="pt-PT" sz="2400" dirty="0" err="1" smtClean="0"/>
              <a:t>ro</a:t>
            </a:r>
            <a:r>
              <a:rPr lang="el-GR" sz="2400" dirty="0" smtClean="0"/>
              <a:t>β</a:t>
            </a:r>
            <a:r>
              <a:rPr lang="pt-PT" sz="2400" b="1" dirty="0"/>
              <a:t> </a:t>
            </a:r>
            <a:r>
              <a:rPr lang="pt-PT" sz="2400" b="1" dirty="0" smtClean="0"/>
              <a:t>≠ </a:t>
            </a:r>
            <a:r>
              <a:rPr lang="pt-PT" sz="2400" dirty="0" err="1" smtClean="0"/>
              <a:t>klein</a:t>
            </a:r>
            <a:endParaRPr lang="pt-PT" sz="2400" dirty="0" smtClean="0"/>
          </a:p>
          <a:p>
            <a:pPr algn="just">
              <a:lnSpc>
                <a:spcPct val="150000"/>
              </a:lnSpc>
            </a:pPr>
            <a:r>
              <a:rPr lang="pt-PT" sz="2400" dirty="0" err="1" smtClean="0"/>
              <a:t>schön</a:t>
            </a:r>
            <a:r>
              <a:rPr lang="pt-PT" sz="2400" b="1" dirty="0" smtClean="0"/>
              <a:t> </a:t>
            </a:r>
            <a:r>
              <a:rPr lang="pt-PT" sz="2400" b="1" dirty="0"/>
              <a:t>≠</a:t>
            </a:r>
            <a:r>
              <a:rPr lang="pt-PT" sz="2400" b="1" dirty="0" smtClean="0"/>
              <a:t> </a:t>
            </a:r>
            <a:r>
              <a:rPr lang="pt-PT" sz="2400" dirty="0" err="1" smtClean="0"/>
              <a:t>hässlich</a:t>
            </a:r>
            <a:endParaRPr lang="pt-PT" sz="2400" dirty="0" smtClean="0"/>
          </a:p>
          <a:p>
            <a:pPr algn="just">
              <a:lnSpc>
                <a:spcPct val="150000"/>
              </a:lnSpc>
            </a:pPr>
            <a:r>
              <a:rPr lang="pt-PT" sz="2400" dirty="0" err="1" smtClean="0"/>
              <a:t>breit</a:t>
            </a:r>
            <a:r>
              <a:rPr lang="pt-PT" sz="2400" b="1" dirty="0" smtClean="0"/>
              <a:t> </a:t>
            </a:r>
            <a:r>
              <a:rPr lang="pt-PT" sz="2400" b="1" dirty="0"/>
              <a:t>≠ </a:t>
            </a:r>
            <a:r>
              <a:rPr lang="pt-PT" sz="2400" dirty="0" err="1"/>
              <a:t>schmal</a:t>
            </a:r>
            <a:endParaRPr lang="pt-PT" sz="2400" dirty="0"/>
          </a:p>
          <a:p>
            <a:pPr algn="just">
              <a:lnSpc>
                <a:spcPct val="150000"/>
              </a:lnSpc>
            </a:pPr>
            <a:r>
              <a:rPr lang="pt-PT" sz="2400" dirty="0" err="1" smtClean="0"/>
              <a:t>teuer</a:t>
            </a:r>
            <a:r>
              <a:rPr lang="pt-PT" sz="2400" b="1" dirty="0" smtClean="0"/>
              <a:t> </a:t>
            </a:r>
            <a:r>
              <a:rPr lang="pt-PT" sz="2400" b="1" dirty="0"/>
              <a:t>≠ </a:t>
            </a:r>
            <a:r>
              <a:rPr lang="pt-PT" sz="2400" dirty="0" err="1"/>
              <a:t>billig</a:t>
            </a:r>
            <a:endParaRPr lang="pt-PT" sz="2400" dirty="0"/>
          </a:p>
          <a:p>
            <a:pPr algn="just">
              <a:lnSpc>
                <a:spcPct val="150000"/>
              </a:lnSpc>
            </a:pPr>
            <a:r>
              <a:rPr lang="pt-PT" sz="2400" dirty="0" err="1" smtClean="0"/>
              <a:t>neu</a:t>
            </a:r>
            <a:r>
              <a:rPr lang="pt-PT" sz="2400" b="1" dirty="0" smtClean="0"/>
              <a:t> </a:t>
            </a:r>
            <a:r>
              <a:rPr lang="pt-PT" sz="2400" b="1" dirty="0"/>
              <a:t>≠ </a:t>
            </a:r>
            <a:r>
              <a:rPr lang="pt-PT" sz="2400" dirty="0" err="1"/>
              <a:t>alt</a:t>
            </a:r>
            <a:r>
              <a:rPr lang="pt-PT" sz="2400" dirty="0"/>
              <a:t> </a:t>
            </a:r>
            <a:endParaRPr lang="pt-PT" sz="2400" dirty="0" smtClean="0"/>
          </a:p>
          <a:p>
            <a:pPr algn="just">
              <a:lnSpc>
                <a:spcPct val="150000"/>
              </a:lnSpc>
            </a:pPr>
            <a:r>
              <a:rPr lang="pt-PT" sz="2400" dirty="0" err="1" smtClean="0"/>
              <a:t>warm</a:t>
            </a:r>
            <a:r>
              <a:rPr lang="pt-PT" sz="2400" dirty="0" smtClean="0"/>
              <a:t> </a:t>
            </a:r>
            <a:r>
              <a:rPr lang="pt-PT" sz="2400" b="1" dirty="0"/>
              <a:t>≠</a:t>
            </a:r>
            <a:r>
              <a:rPr lang="pt-PT" sz="2400" dirty="0" smtClean="0"/>
              <a:t> </a:t>
            </a:r>
            <a:r>
              <a:rPr lang="pt-PT" sz="2400" dirty="0" err="1" smtClean="0"/>
              <a:t>kalt</a:t>
            </a:r>
            <a:endParaRPr lang="pt-PT" sz="2400" dirty="0" smtClean="0"/>
          </a:p>
          <a:p>
            <a:pPr algn="just">
              <a:lnSpc>
                <a:spcPct val="150000"/>
              </a:lnSpc>
            </a:pPr>
            <a:r>
              <a:rPr lang="pt-PT" sz="2400" dirty="0" err="1" smtClean="0"/>
              <a:t>laut</a:t>
            </a:r>
            <a:r>
              <a:rPr lang="pt-PT" sz="2400" dirty="0"/>
              <a:t> </a:t>
            </a:r>
            <a:r>
              <a:rPr lang="pt-PT" sz="2400" b="1" dirty="0" smtClean="0"/>
              <a:t>≠ </a:t>
            </a:r>
            <a:r>
              <a:rPr lang="pt-PT" sz="2400" dirty="0" err="1" smtClean="0"/>
              <a:t>ruhig</a:t>
            </a:r>
            <a:endParaRPr lang="pt-PT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314" y="1349773"/>
            <a:ext cx="2065412" cy="2919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789">
            <a:off x="5304307" y="4239367"/>
            <a:ext cx="2887727" cy="2168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3597">
            <a:off x="6113712" y="1042780"/>
            <a:ext cx="2838872" cy="1862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8626">
            <a:off x="2956703" y="4366079"/>
            <a:ext cx="2150368" cy="21503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2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80"/>
    </mc:Choice>
    <mc:Fallback>
      <p:transition spd="slow" advTm="57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45" x="1393825" y="3616325"/>
          <p14:tracePt t="3753" x="1536700" y="3571875"/>
          <p14:tracePt t="3761" x="1741488" y="3490913"/>
          <p14:tracePt t="3770" x="2027238" y="3411538"/>
          <p14:tracePt t="3787" x="2339975" y="3330575"/>
          <p14:tracePt t="3803" x="2571750" y="3241675"/>
          <p14:tracePt t="3820" x="2776538" y="3179763"/>
          <p14:tracePt t="3837" x="2973388" y="3098800"/>
          <p14:tracePt t="3853" x="3170238" y="3036888"/>
          <p14:tracePt t="3870" x="3348038" y="2955925"/>
          <p14:tracePt t="3887" x="3465513" y="2867025"/>
          <p14:tracePt t="3903" x="3482975" y="2830513"/>
          <p14:tracePt t="3920" x="3482975" y="2741613"/>
          <p14:tracePt t="3937" x="3394075" y="2608263"/>
          <p14:tracePt t="3953" x="3367088" y="2571750"/>
          <p14:tracePt t="3970" x="3330575" y="2544763"/>
          <p14:tracePt t="3987" x="3268663" y="2536825"/>
          <p14:tracePt t="4004" x="3071813" y="2465388"/>
          <p14:tracePt t="4020" x="2697163" y="2322513"/>
          <p14:tracePt t="4037" x="2081213" y="2098675"/>
          <p14:tracePt t="4053" x="1419225" y="1893888"/>
          <p14:tracePt t="4070" x="857250" y="1687513"/>
          <p14:tracePt t="4087" x="633413" y="1598613"/>
          <p14:tracePt t="4104" x="517525" y="1527175"/>
          <p14:tracePt t="4120" x="446088" y="1473200"/>
          <p14:tracePt t="4137" x="411163" y="1401763"/>
          <p14:tracePt t="4154" x="384175" y="1357313"/>
          <p14:tracePt t="4170" x="357188" y="1312863"/>
          <p14:tracePt t="4187" x="347663" y="1295400"/>
          <p14:tracePt t="4241" x="339725" y="1295400"/>
          <p14:tracePt t="4257" x="322263" y="1303338"/>
          <p14:tracePt t="4265" x="322263" y="1312863"/>
          <p14:tracePt t="4273" x="312738" y="1322388"/>
          <p14:tracePt t="4287" x="303213" y="1330325"/>
          <p14:tracePt t="4304" x="303213" y="1347788"/>
          <p14:tracePt t="4337" x="312738" y="1347788"/>
          <p14:tracePt t="5778" x="347663" y="1347788"/>
          <p14:tracePt t="5786" x="455613" y="1339850"/>
          <p14:tracePt t="5794" x="571500" y="1285875"/>
          <p14:tracePt t="5805" x="679450" y="1241425"/>
          <p14:tracePt t="5822" x="803275" y="1204913"/>
          <p14:tracePt t="5838" x="839788" y="1196975"/>
          <p14:tracePt t="5855" x="866775" y="1196975"/>
          <p14:tracePt t="5922" x="874713" y="1196975"/>
          <p14:tracePt t="5930" x="919163" y="1231900"/>
          <p14:tracePt t="5938" x="973138" y="1357313"/>
          <p14:tracePt t="5955" x="1231900" y="1919288"/>
          <p14:tracePt t="5972" x="1517650" y="2330450"/>
          <p14:tracePt t="5988" x="1724025" y="2473325"/>
          <p14:tracePt t="6005" x="1901825" y="2500313"/>
          <p14:tracePt t="6022" x="2036763" y="2500313"/>
          <p14:tracePt t="6038" x="2125663" y="2438400"/>
          <p14:tracePt t="6055" x="2152650" y="2384425"/>
          <p14:tracePt t="6072" x="2152650" y="2357438"/>
          <p14:tracePt t="6089" x="2152650" y="2347913"/>
          <p14:tracePt t="6162" x="2143125" y="2339975"/>
          <p14:tracePt t="6170" x="2133600" y="2330450"/>
          <p14:tracePt t="6178" x="2116138" y="2322513"/>
          <p14:tracePt t="6189" x="2089150" y="2312988"/>
          <p14:tracePt t="6205" x="2044700" y="2286000"/>
          <p14:tracePt t="6222" x="2000250" y="2259013"/>
          <p14:tracePt t="6239" x="1919288" y="2214563"/>
          <p14:tracePt t="6255" x="1901825" y="2197100"/>
          <p14:tracePt t="6272" x="1874838" y="2187575"/>
          <p14:tracePt t="6289" x="1822450" y="2152650"/>
          <p14:tracePt t="6306" x="1731963" y="2081213"/>
          <p14:tracePt t="6322" x="1679575" y="2036763"/>
          <p14:tracePt t="6339" x="1670050" y="2000250"/>
          <p14:tracePt t="6355" x="1660525" y="1982788"/>
          <p14:tracePt t="6389" x="1660525" y="1965325"/>
          <p14:tracePt t="6405" x="1660525" y="1955800"/>
          <p14:tracePt t="6439" x="1660525" y="1946275"/>
          <p14:tracePt t="6455" x="1660525" y="1938338"/>
          <p14:tracePt t="6506" x="1660525" y="1919288"/>
          <p14:tracePt t="6514" x="1652588" y="1901825"/>
          <p14:tracePt t="6522" x="1633538" y="1884363"/>
          <p14:tracePt t="6539" x="1633538" y="1874838"/>
          <p14:tracePt t="6556" x="1625600" y="1857375"/>
          <p14:tracePt t="6898" x="1652588" y="1857375"/>
          <p14:tracePt t="6906" x="1758950" y="1857375"/>
          <p14:tracePt t="6914" x="1884363" y="1857375"/>
          <p14:tracePt t="6923" x="1990725" y="1857375"/>
          <p14:tracePt t="6939" x="2170113" y="1857375"/>
          <p14:tracePt t="6956" x="2268538" y="1857375"/>
          <p14:tracePt t="6973" x="2295525" y="1857375"/>
          <p14:tracePt t="6989" x="2303463" y="1847850"/>
          <p14:tracePt t="7130" x="2322513" y="1839913"/>
          <p14:tracePt t="7138" x="2330450" y="1839913"/>
          <p14:tracePt t="7146" x="2357438" y="1830388"/>
          <p14:tracePt t="7156" x="2428875" y="1812925"/>
          <p14:tracePt t="7173" x="2562225" y="1803400"/>
          <p14:tracePt t="7190" x="2714625" y="1758950"/>
          <p14:tracePt t="7206" x="2813050" y="1741488"/>
          <p14:tracePt t="7223" x="2867025" y="1741488"/>
          <p14:tracePt t="7290" x="2847975" y="1741488"/>
          <p14:tracePt t="7298" x="2840038" y="1741488"/>
          <p14:tracePt t="7307" x="2822575" y="1741488"/>
          <p14:tracePt t="7323" x="2813050" y="1741488"/>
          <p14:tracePt t="7340" x="2795588" y="1741488"/>
          <p14:tracePt t="9716" x="2786063" y="1751013"/>
          <p14:tracePt t="9732" x="2759075" y="1751013"/>
          <p14:tracePt t="9740" x="2724150" y="1751013"/>
          <p14:tracePt t="9748" x="2687638" y="1751013"/>
          <p14:tracePt t="9758" x="2608263" y="1751013"/>
          <p14:tracePt t="9775" x="2455863" y="1741488"/>
          <p14:tracePt t="9792" x="2295525" y="1741488"/>
          <p14:tracePt t="9808" x="2179638" y="1741488"/>
          <p14:tracePt t="9825" x="2125663" y="1741488"/>
          <p14:tracePt t="9842" x="2108200" y="1741488"/>
          <p14:tracePt t="9876" x="2098675" y="1741488"/>
          <p14:tracePt t="9892" x="2062163" y="1741488"/>
          <p14:tracePt t="9908" x="2017713" y="1741488"/>
          <p14:tracePt t="9925" x="1973263" y="1741488"/>
          <p14:tracePt t="9942" x="1893888" y="1741488"/>
          <p14:tracePt t="9958" x="1847850" y="1741488"/>
          <p14:tracePt t="9975" x="1776413" y="1741488"/>
          <p14:tracePt t="9992" x="1714500" y="1741488"/>
          <p14:tracePt t="10009" x="1652588" y="1741488"/>
          <p14:tracePt t="10025" x="1581150" y="1751013"/>
          <p14:tracePt t="10042" x="1536700" y="1758950"/>
          <p14:tracePt t="10059" x="1482725" y="1758950"/>
          <p14:tracePt t="10076" x="1446213" y="1758950"/>
          <p14:tracePt t="10109" x="1438275" y="1758950"/>
          <p14:tracePt t="10125" x="1428750" y="1758950"/>
          <p14:tracePt t="10484" x="1428750" y="1768475"/>
          <p14:tracePt t="12149" x="1438275" y="1776413"/>
          <p14:tracePt t="12157" x="1482725" y="1776413"/>
          <p14:tracePt t="12165" x="1517650" y="1776413"/>
          <p14:tracePt t="12177" x="1554163" y="1776413"/>
          <p14:tracePt t="12194" x="1598613" y="1776413"/>
          <p14:tracePt t="12210" x="1633538" y="1776413"/>
          <p14:tracePt t="12227" x="1643063" y="1776413"/>
          <p14:tracePt t="12429" x="1652588" y="1776413"/>
          <p14:tracePt t="12445" x="1670050" y="1776413"/>
          <p14:tracePt t="12453" x="1679575" y="1776413"/>
          <p14:tracePt t="12461" x="1697038" y="1776413"/>
          <p14:tracePt t="12477" x="1704975" y="1776413"/>
          <p14:tracePt t="12494" x="1724025" y="1776413"/>
          <p14:tracePt t="12581" x="1731963" y="1776413"/>
          <p14:tracePt t="12597" x="1741488" y="1776413"/>
          <p14:tracePt t="13133" x="1751013" y="1776413"/>
          <p14:tracePt t="13149" x="1785938" y="1776413"/>
          <p14:tracePt t="13157" x="1822450" y="1776413"/>
          <p14:tracePt t="13165" x="1857375" y="1776413"/>
          <p14:tracePt t="13178" x="1911350" y="1776413"/>
          <p14:tracePt t="13195" x="2017713" y="1776413"/>
          <p14:tracePt t="13211" x="2125663" y="1776413"/>
          <p14:tracePt t="13228" x="2232025" y="1776413"/>
          <p14:tracePt t="13245" x="2330450" y="1776413"/>
          <p14:tracePt t="13261" x="2374900" y="1776413"/>
          <p14:tracePt t="13278" x="2393950" y="1776413"/>
          <p14:tracePt t="13295" x="2411413" y="1776413"/>
          <p14:tracePt t="13311" x="2428875" y="1776413"/>
          <p14:tracePt t="13328" x="2438400" y="1776413"/>
          <p14:tracePt t="13345" x="2446338" y="1776413"/>
          <p14:tracePt t="13361" x="2455863" y="1776413"/>
          <p14:tracePt t="13429" x="2465388" y="1776413"/>
          <p14:tracePt t="13446" x="2473325" y="1776413"/>
          <p14:tracePt t="13533" x="2482850" y="1776413"/>
          <p14:tracePt t="13566" x="2490788" y="1776413"/>
          <p14:tracePt t="13573" x="2509838" y="1776413"/>
          <p14:tracePt t="13589" x="2517775" y="1776413"/>
          <p14:tracePt t="13597" x="2527300" y="1776413"/>
          <p14:tracePt t="13612" x="2536825" y="1776413"/>
          <p14:tracePt t="13628" x="2544763" y="1776413"/>
          <p14:tracePt t="13645" x="2562225" y="1776413"/>
          <p14:tracePt t="14862" x="2536825" y="1776413"/>
          <p14:tracePt t="14870" x="2473325" y="1776413"/>
          <p14:tracePt t="14879" x="2374900" y="1776413"/>
          <p14:tracePt t="14896" x="2152650" y="1776413"/>
          <p14:tracePt t="14913" x="1938338" y="1776413"/>
          <p14:tracePt t="14929" x="1758950" y="1768475"/>
          <p14:tracePt t="14946" x="1643063" y="1758950"/>
          <p14:tracePt t="14963" x="1608138" y="1758950"/>
          <p14:tracePt t="15014" x="1598613" y="1758950"/>
          <p14:tracePt t="15038" x="1589088" y="1758950"/>
          <p14:tracePt t="15046" x="1581150" y="1758950"/>
          <p14:tracePt t="15062" x="1571625" y="1758950"/>
          <p14:tracePt t="15078" x="1562100" y="1758950"/>
          <p14:tracePt t="15110" x="1554163" y="1758950"/>
          <p14:tracePt t="15606" x="1589088" y="1758950"/>
          <p14:tracePt t="15614" x="1652588" y="1758950"/>
          <p14:tracePt t="15622" x="1714500" y="1758950"/>
          <p14:tracePt t="15631" x="1785938" y="1758950"/>
          <p14:tracePt t="15647" x="1919288" y="1758950"/>
          <p14:tracePt t="15663" x="2036763" y="1758950"/>
          <p14:tracePt t="15680" x="2143125" y="1758950"/>
          <p14:tracePt t="15697" x="2232025" y="1758950"/>
          <p14:tracePt t="15713" x="2295525" y="1758950"/>
          <p14:tracePt t="15730" x="2347913" y="1758950"/>
          <p14:tracePt t="15747" x="2384425" y="1758950"/>
          <p14:tracePt t="15763" x="2419350" y="1758950"/>
          <p14:tracePt t="15780" x="2438400" y="1758950"/>
          <p14:tracePt t="15797" x="2455863" y="1758950"/>
          <p14:tracePt t="15813" x="2473325" y="1758950"/>
          <p14:tracePt t="15830" x="2482850" y="1758950"/>
          <p14:tracePt t="15847" x="2500313" y="1758950"/>
          <p14:tracePt t="15863" x="2589213" y="1751013"/>
          <p14:tracePt t="15880" x="2670175" y="1731963"/>
          <p14:tracePt t="15897" x="2732088" y="1731963"/>
          <p14:tracePt t="15914" x="2759075" y="1724025"/>
          <p14:tracePt t="20593" x="2768600" y="1724025"/>
          <p14:tracePt t="20601" x="2786063" y="1724025"/>
          <p14:tracePt t="20609" x="2795588" y="1714500"/>
          <p14:tracePt t="20618" x="2822575" y="1704975"/>
          <p14:tracePt t="20634" x="2840038" y="1697038"/>
          <p14:tracePt t="22770" x="2857500" y="1697038"/>
          <p14:tracePt t="22778" x="2884488" y="1697038"/>
          <p14:tracePt t="22914" x="2857500" y="1697038"/>
          <p14:tracePt t="22922" x="2822575" y="1697038"/>
          <p14:tracePt t="22930" x="2776538" y="1697038"/>
          <p14:tracePt t="22938" x="2732088" y="1697038"/>
          <p14:tracePt t="22953" x="2687638" y="1697038"/>
          <p14:tracePt t="22970" x="2527300" y="1697038"/>
          <p14:tracePt t="22986" x="2455863" y="1697038"/>
          <p14:tracePt t="23003" x="2384425" y="1697038"/>
          <p14:tracePt t="23020" x="2357438" y="1704975"/>
          <p14:tracePt t="23036" x="2303463" y="1714500"/>
          <p14:tracePt t="23053" x="2268538" y="1731963"/>
          <p14:tracePt t="23070" x="2241550" y="1741488"/>
          <p14:tracePt t="23086" x="2232025" y="1741488"/>
          <p14:tracePt t="23103" x="2197100" y="1758950"/>
          <p14:tracePt t="23120" x="2179638" y="1768475"/>
          <p14:tracePt t="23136" x="2152650" y="1776413"/>
          <p14:tracePt t="23153" x="2133600" y="1795463"/>
          <p14:tracePt t="23170" x="2071688" y="1803400"/>
          <p14:tracePt t="23186" x="1990725" y="1803400"/>
          <p14:tracePt t="23203" x="1847850" y="1803400"/>
          <p14:tracePt t="23220" x="1687513" y="1803400"/>
          <p14:tracePt t="23236" x="1527175" y="1812925"/>
          <p14:tracePt t="23253" x="1446213" y="1830388"/>
          <p14:tracePt t="23270" x="1384300" y="1839913"/>
          <p14:tracePt t="23287" x="1357313" y="1847850"/>
          <p14:tracePt t="23303" x="1339850" y="1857375"/>
          <p14:tracePt t="23320" x="1330325" y="1866900"/>
          <p14:tracePt t="23434" x="1339850" y="1866900"/>
          <p14:tracePt t="23450" x="1357313" y="1866900"/>
          <p14:tracePt t="23458" x="1366838" y="1857375"/>
          <p14:tracePt t="23474" x="1384300" y="1847850"/>
          <p14:tracePt t="23498" x="1393825" y="1847850"/>
          <p14:tracePt t="23762" x="1411288" y="1847850"/>
          <p14:tracePt t="23770" x="1455738" y="1839913"/>
          <p14:tracePt t="23778" x="1527175" y="1839913"/>
          <p14:tracePt t="23787" x="1616075" y="1830388"/>
          <p14:tracePt t="23804" x="1795463" y="1785938"/>
          <p14:tracePt t="23821" x="2000250" y="1768475"/>
          <p14:tracePt t="23837" x="2133600" y="1768475"/>
          <p14:tracePt t="23854" x="2224088" y="1758950"/>
          <p14:tracePt t="23870" x="2259013" y="1758950"/>
          <p14:tracePt t="23887" x="2276475" y="1758950"/>
          <p14:tracePt t="23922" x="2286000" y="1758950"/>
          <p14:tracePt t="23946" x="2303463" y="1758950"/>
          <p14:tracePt t="23962" x="2312988" y="1758950"/>
          <p14:tracePt t="23978" x="2330450" y="1758950"/>
          <p14:tracePt t="23994" x="2339975" y="1758950"/>
          <p14:tracePt t="24010" x="2347913" y="1758950"/>
          <p14:tracePt t="24021" x="2357438" y="1758950"/>
          <p14:tracePt t="24037" x="2401888" y="1758950"/>
          <p14:tracePt t="24054" x="2500313" y="1758950"/>
          <p14:tracePt t="24071" x="2589213" y="1758950"/>
          <p14:tracePt t="24087" x="2625725" y="1758950"/>
          <p14:tracePt t="24104" x="2660650" y="1758950"/>
          <p14:tracePt t="24611" x="2625725" y="1776413"/>
          <p14:tracePt t="24619" x="2562225" y="1803400"/>
          <p14:tracePt t="24627" x="2482850" y="1839913"/>
          <p14:tracePt t="24638" x="2401888" y="1884363"/>
          <p14:tracePt t="24654" x="2214563" y="1973263"/>
          <p14:tracePt t="24671" x="2089150" y="2071688"/>
          <p14:tracePt t="24688" x="1973263" y="2152650"/>
          <p14:tracePt t="24704" x="1911350" y="2197100"/>
          <p14:tracePt t="24867" x="1911350" y="2205038"/>
          <p14:tracePt t="24875" x="1919288" y="2224088"/>
          <p14:tracePt t="24891" x="1911350" y="2251075"/>
          <p14:tracePt t="24899" x="1874838" y="2268538"/>
          <p14:tracePt t="24907" x="1822450" y="2295525"/>
          <p14:tracePt t="24921" x="1795463" y="2303463"/>
          <p14:tracePt t="24938" x="1633538" y="2357438"/>
          <p14:tracePt t="24955" x="1544638" y="2401888"/>
          <p14:tracePt t="24971" x="1490663" y="2419350"/>
          <p14:tracePt t="24988" x="1473200" y="2428875"/>
          <p14:tracePt t="25027" x="1465263" y="2428875"/>
          <p14:tracePt t="25038" x="1455738" y="2428875"/>
          <p14:tracePt t="25055" x="1446213" y="2428875"/>
          <p14:tracePt t="25075" x="1438275" y="2419350"/>
          <p14:tracePt t="25459" x="1446213" y="2411413"/>
          <p14:tracePt t="25467" x="1482725" y="2411413"/>
          <p14:tracePt t="25475" x="1536700" y="2411413"/>
          <p14:tracePt t="25488" x="1562100" y="2401888"/>
          <p14:tracePt t="25505" x="1731963" y="2374900"/>
          <p14:tracePt t="25507" x="1830388" y="2374900"/>
          <p14:tracePt t="25522" x="1901825" y="2374900"/>
          <p14:tracePt t="25539" x="2071688" y="2374900"/>
          <p14:tracePt t="25555" x="2143125" y="2374900"/>
          <p14:tracePt t="25572" x="2170113" y="2374900"/>
          <p14:tracePt t="25588" x="2179638" y="2374900"/>
          <p14:tracePt t="27068" x="2179638" y="2384425"/>
          <p14:tracePt t="27076" x="2179638" y="2419350"/>
          <p14:tracePt t="27084" x="2170113" y="2446338"/>
          <p14:tracePt t="27092" x="2170113" y="2465388"/>
          <p14:tracePt t="27106" x="2160588" y="2490788"/>
          <p14:tracePt t="27124" x="2152650" y="2581275"/>
          <p14:tracePt t="27140" x="2125663" y="2633663"/>
          <p14:tracePt t="27156" x="2089150" y="2714625"/>
          <p14:tracePt t="27173" x="2054225" y="2795588"/>
          <p14:tracePt t="27190" x="2009775" y="2857500"/>
          <p14:tracePt t="27207" x="1955800" y="2919413"/>
          <p14:tracePt t="27223" x="1928813" y="2946400"/>
          <p14:tracePt t="27240" x="1919288" y="2965450"/>
          <p14:tracePt t="27292" x="1911350" y="2965450"/>
          <p14:tracePt t="27308" x="1901825" y="2973388"/>
          <p14:tracePt t="27316" x="1884363" y="2973388"/>
          <p14:tracePt t="27332" x="1857375" y="2973388"/>
          <p14:tracePt t="27340" x="1839913" y="2982913"/>
          <p14:tracePt t="27357" x="1776413" y="2990850"/>
          <p14:tracePt t="27373" x="1731963" y="3000375"/>
          <p14:tracePt t="27390" x="1697038" y="3017838"/>
          <p14:tracePt t="27407" x="1670050" y="3027363"/>
          <p14:tracePt t="27423" x="1660525" y="3027363"/>
          <p14:tracePt t="27457" x="1652588" y="3027363"/>
          <p14:tracePt t="27524" x="1643063" y="3027363"/>
          <p14:tracePt t="27564" x="1643063" y="3017838"/>
          <p14:tracePt t="27588" x="1643063" y="3009900"/>
          <p14:tracePt t="27852" x="1643063" y="3000375"/>
          <p14:tracePt t="28068" x="1643063" y="2990850"/>
          <p14:tracePt t="28092" x="1643063" y="2973388"/>
          <p14:tracePt t="28100" x="1652588" y="2973388"/>
          <p14:tracePt t="28109" x="1660525" y="2973388"/>
          <p14:tracePt t="28124" x="1687513" y="2973388"/>
          <p14:tracePt t="28141" x="1704975" y="2955925"/>
          <p14:tracePt t="28157" x="1751013" y="2946400"/>
          <p14:tracePt t="28174" x="1812925" y="2946400"/>
          <p14:tracePt t="28191" x="1901825" y="2938463"/>
          <p14:tracePt t="28207" x="1982788" y="2919413"/>
          <p14:tracePt t="28224" x="2098675" y="2919413"/>
          <p14:tracePt t="28241" x="2214563" y="2919413"/>
          <p14:tracePt t="28257" x="2312988" y="2919413"/>
          <p14:tracePt t="28274" x="2393950" y="2919413"/>
          <p14:tracePt t="28291" x="2465388" y="2911475"/>
          <p14:tracePt t="28308" x="2527300" y="2911475"/>
          <p14:tracePt t="28324" x="2589213" y="2911475"/>
          <p14:tracePt t="28341" x="2660650" y="2901950"/>
          <p14:tracePt t="28358" x="2697163" y="2901950"/>
          <p14:tracePt t="28374" x="2741613" y="2894013"/>
          <p14:tracePt t="28391" x="2768600" y="2894013"/>
          <p14:tracePt t="28408" x="2786063" y="2884488"/>
          <p14:tracePt t="28424" x="2795588" y="2884488"/>
          <p14:tracePt t="30181" x="2786063" y="2884488"/>
          <p14:tracePt t="30189" x="2732088" y="2884488"/>
          <p14:tracePt t="30197" x="2697163" y="2884488"/>
          <p14:tracePt t="30209" x="2616200" y="2894013"/>
          <p14:tracePt t="30226" x="2446338" y="2938463"/>
          <p14:tracePt t="30242" x="2286000" y="2990850"/>
          <p14:tracePt t="30259" x="2160588" y="3036888"/>
          <p14:tracePt t="30276" x="2017713" y="3071813"/>
          <p14:tracePt t="30293" x="1946275" y="3098800"/>
          <p14:tracePt t="30309" x="1857375" y="3152775"/>
          <p14:tracePt t="30326" x="1803400" y="3179763"/>
          <p14:tracePt t="30343" x="1741488" y="3214688"/>
          <p14:tracePt t="30359" x="1670050" y="3259138"/>
          <p14:tracePt t="30376" x="1625600" y="3286125"/>
          <p14:tracePt t="30393" x="1598613" y="3303588"/>
          <p14:tracePt t="30409" x="1562100" y="3330575"/>
          <p14:tracePt t="30443" x="1544638" y="3348038"/>
          <p14:tracePt t="30459" x="1544638" y="3357563"/>
          <p14:tracePt t="30476" x="1527175" y="3384550"/>
          <p14:tracePt t="30493" x="1500188" y="3429000"/>
          <p14:tracePt t="30509" x="1482725" y="3465513"/>
          <p14:tracePt t="30526" x="1473200" y="3482975"/>
          <p14:tracePt t="30543" x="1465263" y="3509963"/>
          <p14:tracePt t="32902" x="1455738" y="3517900"/>
          <p14:tracePt t="32918" x="1517650" y="3517900"/>
          <p14:tracePt t="32926" x="1608138" y="3544888"/>
          <p14:tracePt t="32934" x="1679575" y="3562350"/>
          <p14:tracePt t="32945" x="1724025" y="3581400"/>
          <p14:tracePt t="32961" x="1785938" y="3598863"/>
          <p14:tracePt t="32978" x="1812925" y="3616325"/>
          <p14:tracePt t="33014" x="1822450" y="3616325"/>
          <p14:tracePt t="33111" x="1830388" y="3616325"/>
          <p14:tracePt t="33142" x="1839913" y="3616325"/>
          <p14:tracePt t="33151" x="1847850" y="3608388"/>
          <p14:tracePt t="33162" x="1857375" y="3589338"/>
          <p14:tracePt t="33179" x="1938338" y="3544888"/>
          <p14:tracePt t="33195" x="2081213" y="3473450"/>
          <p14:tracePt t="33212" x="2170113" y="3419475"/>
          <p14:tracePt t="33228" x="2232025" y="3394075"/>
          <p14:tracePt t="33245" x="2268538" y="3375025"/>
          <p14:tracePt t="33262" x="2286000" y="3367088"/>
          <p14:tracePt t="35568" x="2268538" y="3394075"/>
          <p14:tracePt t="35576" x="2259013" y="3438525"/>
          <p14:tracePt t="35584" x="2259013" y="3473450"/>
          <p14:tracePt t="35597" x="2251075" y="3544888"/>
          <p14:tracePt t="35614" x="2224088" y="3679825"/>
          <p14:tracePt t="35630" x="2179638" y="3803650"/>
          <p14:tracePt t="35647" x="2116138" y="4000500"/>
          <p14:tracePt t="35664" x="2062163" y="4089400"/>
          <p14:tracePt t="35680" x="2017713" y="4197350"/>
          <p14:tracePt t="35697" x="1990725" y="4241800"/>
          <p14:tracePt t="35714" x="1965325" y="4268788"/>
          <p14:tracePt t="35731" x="1955800" y="4276725"/>
          <p14:tracePt t="35776" x="1946275" y="4276725"/>
          <p14:tracePt t="35784" x="1938338" y="4276725"/>
          <p14:tracePt t="35797" x="1911350" y="4276725"/>
          <p14:tracePt t="35814" x="1874838" y="4268788"/>
          <p14:tracePt t="35831" x="1830388" y="4259263"/>
          <p14:tracePt t="35848" x="1768475" y="4251325"/>
          <p14:tracePt t="35864" x="1741488" y="4251325"/>
          <p14:tracePt t="35881" x="1724025" y="4251325"/>
          <p14:tracePt t="35897" x="1697038" y="4251325"/>
          <p14:tracePt t="35914" x="1679575" y="4251325"/>
          <p14:tracePt t="35931" x="1660525" y="4241800"/>
          <p14:tracePt t="35947" x="1652588" y="4232275"/>
          <p14:tracePt t="35964" x="1633538" y="4214813"/>
          <p14:tracePt t="35981" x="1616075" y="4197350"/>
          <p14:tracePt t="35997" x="1608138" y="4187825"/>
          <p14:tracePt t="36014" x="1589088" y="4170363"/>
          <p14:tracePt t="36016" x="1581150" y="4152900"/>
          <p14:tracePt t="36031" x="1571625" y="4143375"/>
          <p14:tracePt t="36048" x="1554163" y="4108450"/>
          <p14:tracePt t="36064" x="1544638" y="4089400"/>
          <p14:tracePt t="36144" x="1536700" y="4089400"/>
          <p14:tracePt t="36152" x="1536700" y="4081463"/>
          <p14:tracePt t="36224" x="1536700" y="4071938"/>
          <p14:tracePt t="36264" x="1517650" y="4062413"/>
          <p14:tracePt t="38121" x="1527175" y="4071938"/>
          <p14:tracePt t="38129" x="1571625" y="4081463"/>
          <p14:tracePt t="38137" x="1652588" y="4089400"/>
          <p14:tracePt t="38149" x="1731963" y="4108450"/>
          <p14:tracePt t="38166" x="1893888" y="4116388"/>
          <p14:tracePt t="38183" x="2071688" y="4133850"/>
          <p14:tracePt t="38199" x="2187575" y="4133850"/>
          <p14:tracePt t="38216" x="2214563" y="4133850"/>
          <p14:tracePt t="38233" x="2241550" y="4133850"/>
          <p14:tracePt t="38249" x="2251075" y="4133850"/>
          <p14:tracePt t="38266" x="2268538" y="4125913"/>
          <p14:tracePt t="38299" x="2303463" y="4125913"/>
          <p14:tracePt t="38316" x="2322513" y="4116388"/>
          <p14:tracePt t="38333" x="2339975" y="4108450"/>
          <p14:tracePt t="38349" x="2374900" y="4098925"/>
          <p14:tracePt t="38366" x="2384425" y="4089400"/>
          <p14:tracePt t="38383" x="2393950" y="4089400"/>
          <p14:tracePt t="38399" x="2428875" y="4071938"/>
          <p14:tracePt t="38416" x="2455863" y="4062413"/>
          <p14:tracePt t="38433" x="2482850" y="4054475"/>
          <p14:tracePt t="38466" x="2490788" y="4054475"/>
          <p14:tracePt t="39265" x="2490788" y="4062413"/>
          <p14:tracePt t="39273" x="2465388" y="4098925"/>
          <p14:tracePt t="39283" x="2446338" y="4125913"/>
          <p14:tracePt t="39300" x="2384425" y="4205288"/>
          <p14:tracePt t="39317" x="2312988" y="4286250"/>
          <p14:tracePt t="39334" x="2214563" y="4375150"/>
          <p14:tracePt t="39350" x="2125663" y="4438650"/>
          <p14:tracePt t="39367" x="2044700" y="4491038"/>
          <p14:tracePt t="39384" x="1973263" y="4527550"/>
          <p14:tracePt t="39400" x="1866900" y="4572000"/>
          <p14:tracePt t="39417" x="1704975" y="4625975"/>
          <p14:tracePt t="39434" x="1544638" y="4660900"/>
          <p14:tracePt t="39450" x="1384300" y="4697413"/>
          <p14:tracePt t="39467" x="1258888" y="4705350"/>
          <p14:tracePt t="39484" x="1223963" y="4724400"/>
          <p14:tracePt t="39500" x="1204913" y="4732338"/>
          <p14:tracePt t="39534" x="1196975" y="4732338"/>
          <p14:tracePt t="39553" x="1187450" y="4732338"/>
          <p14:tracePt t="39570" x="1179513" y="4732338"/>
          <p14:tracePt t="39586" x="1169988" y="4732338"/>
          <p14:tracePt t="39600" x="1160463" y="4732338"/>
          <p14:tracePt t="39617" x="1133475" y="4732338"/>
          <p14:tracePt t="39634" x="1125538" y="4724400"/>
          <p14:tracePt t="39650" x="1116013" y="4714875"/>
          <p14:tracePt t="39667" x="1098550" y="4687888"/>
          <p14:tracePt t="39684" x="1098550" y="4679950"/>
          <p14:tracePt t="39701" x="1098550" y="4660900"/>
          <p14:tracePt t="39734" x="1098550" y="4652963"/>
          <p14:tracePt t="39754" x="1108075" y="4643438"/>
          <p14:tracePt t="39767" x="1116013" y="4633913"/>
          <p14:tracePt t="39784" x="1152525" y="4616450"/>
          <p14:tracePt t="39801" x="1223963" y="4608513"/>
          <p14:tracePt t="39817" x="1339850" y="4572000"/>
          <p14:tracePt t="39834" x="1393825" y="4554538"/>
          <p14:tracePt t="39851" x="1419225" y="4537075"/>
          <p14:tracePt t="39867" x="1438275" y="4537075"/>
          <p14:tracePt t="41402" x="1438275" y="4527550"/>
          <p14:tracePt t="41410" x="1482725" y="4537075"/>
          <p14:tracePt t="41419" x="1554163" y="4545013"/>
          <p14:tracePt t="41435" x="1697038" y="4581525"/>
          <p14:tracePt t="41452" x="1812925" y="4589463"/>
          <p14:tracePt t="41469" x="1938338" y="4616450"/>
          <p14:tracePt t="41485" x="2017713" y="4625975"/>
          <p14:tracePt t="41502" x="2054225" y="4625975"/>
          <p14:tracePt t="41519" x="2062163" y="4625975"/>
          <p14:tracePt t="41578" x="2071688" y="4625975"/>
          <p14:tracePt t="41586" x="2081213" y="4625975"/>
          <p14:tracePt t="41594" x="2098675" y="4625975"/>
          <p14:tracePt t="41603" x="2125663" y="4625975"/>
          <p14:tracePt t="41619" x="2187575" y="4625975"/>
          <p14:tracePt t="41635" x="2241550" y="4625975"/>
          <p14:tracePt t="41652" x="2268538" y="4625975"/>
          <p14:tracePt t="41698" x="2276475" y="4625975"/>
          <p14:tracePt t="43267" x="2286000" y="4625975"/>
          <p14:tracePt t="43275" x="2295525" y="4625975"/>
          <p14:tracePt t="43287" x="2312988" y="4625975"/>
          <p14:tracePt t="43304" x="2312988" y="4660900"/>
          <p14:tracePt t="43320" x="2312988" y="4687888"/>
          <p14:tracePt t="43337" x="2312988" y="4732338"/>
          <p14:tracePt t="43354" x="2312988" y="4768850"/>
          <p14:tracePt t="43370" x="2295525" y="4813300"/>
          <p14:tracePt t="43387" x="2251075" y="4884738"/>
          <p14:tracePt t="43404" x="2224088" y="4911725"/>
          <p14:tracePt t="43420" x="2205038" y="4919663"/>
          <p14:tracePt t="43437" x="2187575" y="4919663"/>
          <p14:tracePt t="43483" x="2170113" y="4929188"/>
          <p14:tracePt t="43491" x="2170113" y="4946650"/>
          <p14:tracePt t="43504" x="2152650" y="4956175"/>
          <p14:tracePt t="43520" x="2108200" y="4973638"/>
          <p14:tracePt t="43537" x="2071688" y="5000625"/>
          <p14:tracePt t="43554" x="2017713" y="5010150"/>
          <p14:tracePt t="43570" x="2009775" y="5018088"/>
          <p14:tracePt t="43587" x="1955800" y="5037138"/>
          <p14:tracePt t="43604" x="1919288" y="5045075"/>
          <p14:tracePt t="43621" x="1893888" y="5045075"/>
          <p14:tracePt t="43637" x="1874838" y="5062538"/>
          <p14:tracePt t="43654" x="1857375" y="5062538"/>
          <p14:tracePt t="43671" x="1830388" y="5072063"/>
          <p14:tracePt t="43687" x="1803400" y="5072063"/>
          <p14:tracePt t="43704" x="1776413" y="5072063"/>
          <p14:tracePt t="43721" x="1751013" y="5072063"/>
          <p14:tracePt t="43737" x="1741488" y="5072063"/>
          <p14:tracePt t="43754" x="1724025" y="5072063"/>
          <p14:tracePt t="43771" x="1714500" y="5089525"/>
          <p14:tracePt t="43788" x="1697038" y="5089525"/>
          <p14:tracePt t="43804" x="1687513" y="5089525"/>
          <p14:tracePt t="43843" x="1679575" y="5089525"/>
          <p14:tracePt t="45164" x="1697038" y="5089525"/>
          <p14:tracePt t="45172" x="1731963" y="5089525"/>
          <p14:tracePt t="45180" x="1758950" y="5089525"/>
          <p14:tracePt t="45189" x="1785938" y="5089525"/>
          <p14:tracePt t="45205" x="1884363" y="5089525"/>
          <p14:tracePt t="45222" x="1965325" y="5133975"/>
          <p14:tracePt t="45238" x="2054225" y="5205413"/>
          <p14:tracePt t="45255" x="2152650" y="5259388"/>
          <p14:tracePt t="45272" x="2197100" y="5303838"/>
          <p14:tracePt t="45289" x="2214563" y="5322888"/>
          <p14:tracePt t="45324" x="2232025" y="5322888"/>
          <p14:tracePt t="45339" x="2241550" y="5322888"/>
          <p14:tracePt t="45356" x="2268538" y="5251450"/>
          <p14:tracePt t="45372" x="2276475" y="5205413"/>
          <p14:tracePt t="45389" x="2286000" y="5187950"/>
          <p14:tracePt t="45405" x="2286000" y="5170488"/>
          <p14:tracePt t="45452" x="2295525" y="5160963"/>
          <p14:tracePt t="45468" x="2312988" y="5153025"/>
          <p14:tracePt t="45484" x="2330450" y="5153025"/>
          <p14:tracePt t="45492" x="2347913" y="5153025"/>
          <p14:tracePt t="45505" x="2374900" y="5153025"/>
          <p14:tracePt t="45522" x="2438400" y="5133975"/>
          <p14:tracePt t="45539" x="2509838" y="5108575"/>
          <p14:tracePt t="45541" x="2554288" y="5089525"/>
          <p14:tracePt t="45556" x="2608263" y="5062538"/>
          <p14:tracePt t="45572" x="2625725" y="5054600"/>
          <p14:tracePt t="45589" x="2660650" y="5045075"/>
          <p14:tracePt t="46309" x="2679700" y="5045075"/>
          <p14:tracePt t="46325" x="2670175" y="5081588"/>
          <p14:tracePt t="46332" x="2643188" y="5126038"/>
          <p14:tracePt t="46341" x="2608263" y="5180013"/>
          <p14:tracePt t="46357" x="2544763" y="5276850"/>
          <p14:tracePt t="46373" x="2490788" y="5367338"/>
          <p14:tracePt t="46390" x="2438400" y="5456238"/>
          <p14:tracePt t="46406" x="2366963" y="5518150"/>
          <p14:tracePt t="46423" x="2347913" y="5527675"/>
          <p14:tracePt t="46440" x="2295525" y="5554663"/>
          <p14:tracePt t="46456" x="2268538" y="5554663"/>
          <p14:tracePt t="46473" x="2224088" y="5562600"/>
          <p14:tracePt t="46490" x="2179638" y="5581650"/>
          <p14:tracePt t="46506" x="2133600" y="5581650"/>
          <p14:tracePt t="46523" x="2081213" y="5589588"/>
          <p14:tracePt t="46540" x="2027238" y="5589588"/>
          <p14:tracePt t="46557" x="1946275" y="5581650"/>
          <p14:tracePt t="46573" x="1893888" y="5572125"/>
          <p14:tracePt t="46590" x="1839913" y="5562600"/>
          <p14:tracePt t="46606" x="1795463" y="5562600"/>
          <p14:tracePt t="46623" x="1741488" y="5562600"/>
          <p14:tracePt t="46640" x="1679575" y="5562600"/>
          <p14:tracePt t="46657" x="1608138" y="5589588"/>
          <p14:tracePt t="46673" x="1544638" y="5616575"/>
          <p14:tracePt t="46690" x="1490663" y="5643563"/>
          <p14:tracePt t="46706" x="1455738" y="5670550"/>
          <p14:tracePt t="46723" x="1428750" y="5680075"/>
          <p14:tracePt t="46740" x="1419225" y="5697538"/>
          <p14:tracePt t="46756" x="1411288" y="5697538"/>
          <p14:tracePt t="46773" x="1393825" y="5715000"/>
          <p14:tracePt t="47109" x="1393825" y="5724525"/>
          <p14:tracePt t="47125" x="1384300" y="5724525"/>
          <p14:tracePt t="51399" x="1428750" y="5741988"/>
          <p14:tracePt t="51407" x="1509713" y="5741988"/>
          <p14:tracePt t="51415" x="1608138" y="5751513"/>
          <p14:tracePt t="51427" x="1633538" y="5751513"/>
          <p14:tracePt t="51444" x="1670050" y="5751513"/>
          <p14:tracePt t="51460" x="1697038" y="5751513"/>
          <p14:tracePt t="51477" x="1731963" y="5751513"/>
          <p14:tracePt t="51494" x="1751013" y="5751513"/>
          <p14:tracePt t="51511" x="1785938" y="5751513"/>
          <p14:tracePt t="51527" x="1839913" y="5741988"/>
          <p14:tracePt t="51544" x="1874838" y="5732463"/>
          <p14:tracePt t="51561" x="1901825" y="5715000"/>
          <p14:tracePt t="51577" x="1911350" y="5715000"/>
          <p14:tracePt t="51599" x="1919288" y="5715000"/>
          <p14:tracePt t="51611" x="1928813" y="5715000"/>
          <p14:tracePt t="51627" x="1938338" y="5715000"/>
          <p14:tracePt t="51644" x="1955800" y="5715000"/>
          <p14:tracePt t="51661" x="1973263" y="5697538"/>
          <p14:tracePt t="51677" x="2000250" y="5680075"/>
          <p14:tracePt t="51694" x="2071688" y="5680075"/>
          <p14:tracePt t="51711" x="2286000" y="5680075"/>
          <p14:tracePt t="51727" x="2384425" y="5670550"/>
          <p14:tracePt t="51744" x="2438400" y="5653088"/>
          <p14:tracePt t="51761" x="2455863" y="5653088"/>
          <p14:tracePt t="51903" x="2465388" y="5653088"/>
          <p14:tracePt t="51919" x="2482850" y="5653088"/>
          <p14:tracePt t="52095" x="2473325" y="5653088"/>
          <p14:tracePt t="52151" x="2465388" y="56435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65" y="1198147"/>
            <a:ext cx="4713070" cy="4461706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79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19"/>
    </mc:Choice>
    <mc:Fallback>
      <p:transition spd="slow" advTm="19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8" x="2473325" y="5626100"/>
          <p14:tracePt t="937" x="2714625" y="5411788"/>
          <p14:tracePt t="953" x="3116263" y="4938713"/>
          <p14:tracePt t="970" x="3482975" y="4375150"/>
          <p14:tracePt t="987" x="3670300" y="4108450"/>
          <p14:tracePt t="1004" x="3679825" y="3946525"/>
          <p14:tracePt t="1020" x="3589338" y="3714750"/>
          <p14:tracePt t="1037" x="3367088" y="3098800"/>
          <p14:tracePt t="1053" x="3348038" y="2446338"/>
          <p14:tracePt t="1070" x="3589338" y="1366838"/>
          <p14:tracePt t="1087" x="3803650" y="822325"/>
          <p14:tracePt t="1103" x="4037013" y="374650"/>
          <p14:tracePt t="1120" x="4152900" y="214313"/>
          <p14:tracePt t="1137" x="4160838" y="179388"/>
          <p14:tracePt t="1170" x="4152900" y="196850"/>
          <p14:tracePt t="1187" x="4071938" y="303213"/>
          <p14:tracePt t="1204" x="3965575" y="384175"/>
          <p14:tracePt t="1220" x="3875088" y="465138"/>
          <p14:tracePt t="1237" x="3795713" y="517525"/>
          <p14:tracePt t="1253" x="3679825" y="554038"/>
          <p14:tracePt t="1270" x="3482975" y="581025"/>
          <p14:tracePt t="1287" x="3411538" y="642938"/>
          <p14:tracePt t="1304" x="3411538" y="795338"/>
          <p14:tracePt t="1320" x="3536950" y="1098550"/>
          <p14:tracePt t="1337" x="3848100" y="1500188"/>
          <p14:tracePt t="1353" x="4152900" y="1911350"/>
          <p14:tracePt t="1370" x="4465638" y="2312988"/>
          <p14:tracePt t="1387" x="4714875" y="2705100"/>
          <p14:tracePt t="1404" x="4973638" y="3108325"/>
          <p14:tracePt t="1420" x="5205413" y="3517900"/>
          <p14:tracePt t="1437" x="5483225" y="3867150"/>
          <p14:tracePt t="1454" x="5705475" y="4098925"/>
          <p14:tracePt t="1471" x="5911850" y="4160838"/>
          <p14:tracePt t="1487" x="5983288" y="4160838"/>
          <p14:tracePt t="1504" x="6072188" y="4133850"/>
          <p14:tracePt t="1520" x="6153150" y="4108450"/>
          <p14:tracePt t="1537" x="6224588" y="4089400"/>
          <p14:tracePt t="1554" x="6296025" y="4071938"/>
          <p14:tracePt t="1570" x="6340475" y="4037013"/>
          <p14:tracePt t="1587" x="6348413" y="3990975"/>
          <p14:tracePt t="1604" x="6367463" y="3857625"/>
          <p14:tracePt t="1620" x="6367463" y="3751263"/>
          <p14:tracePt t="1637" x="6323013" y="3598863"/>
          <p14:tracePt t="1654" x="6259513" y="3473450"/>
          <p14:tracePt t="1671" x="6116638" y="3295650"/>
          <p14:tracePt t="1688" x="5983288" y="3179763"/>
          <p14:tracePt t="1704" x="5848350" y="3125788"/>
          <p14:tracePt t="1720" x="5653088" y="3081338"/>
          <p14:tracePt t="1737" x="5473700" y="3036888"/>
          <p14:tracePt t="1754" x="5268913" y="3036888"/>
          <p14:tracePt t="1771" x="5116513" y="3036888"/>
          <p14:tracePt t="1788" x="5000625" y="3062288"/>
          <p14:tracePt t="1804" x="4929188" y="3116263"/>
          <p14:tracePt t="1821" x="4848225" y="3170238"/>
          <p14:tracePt t="1837" x="4768850" y="3259138"/>
          <p14:tracePt t="1854" x="4687888" y="3384550"/>
          <p14:tracePt t="1871" x="4572000" y="3589338"/>
          <p14:tracePt t="1887" x="4500563" y="3714750"/>
          <p14:tracePt t="1904" x="4483100" y="3795713"/>
          <p14:tracePt t="1921" x="4473575" y="3840163"/>
          <p14:tracePt t="1937" x="4473575" y="3884613"/>
          <p14:tracePt t="1954" x="4491038" y="3938588"/>
          <p14:tracePt t="1971" x="4554538" y="3990975"/>
          <p14:tracePt t="1987" x="4643438" y="4044950"/>
          <p14:tracePt t="2004" x="4776788" y="4116388"/>
          <p14:tracePt t="2021" x="4991100" y="4205288"/>
          <p14:tracePt t="2037" x="5303838" y="4330700"/>
          <p14:tracePt t="2055" x="5875338" y="4473575"/>
          <p14:tracePt t="2071" x="6232525" y="4500563"/>
          <p14:tracePt t="2087" x="6510338" y="4500563"/>
          <p14:tracePt t="2104" x="6742113" y="4384675"/>
          <p14:tracePt t="2121" x="6929438" y="4224338"/>
          <p14:tracePt t="2138" x="7010400" y="4044950"/>
          <p14:tracePt t="2154" x="6946900" y="3830638"/>
          <p14:tracePt t="2171" x="6732588" y="3429000"/>
          <p14:tracePt t="2188" x="6330950" y="2894013"/>
          <p14:tracePt t="2204" x="5813425" y="2295525"/>
          <p14:tracePt t="2221" x="5205413" y="1866900"/>
          <p14:tracePt t="2238" x="4572000" y="1554163"/>
          <p14:tracePt t="2254" x="4037013" y="1465263"/>
          <p14:tracePt t="2271" x="3303588" y="1527175"/>
          <p14:tracePt t="2288" x="2911475" y="1751013"/>
          <p14:tracePt t="2304" x="2571750" y="2081213"/>
          <p14:tracePt t="2321" x="2347913" y="2500313"/>
          <p14:tracePt t="2338" x="2224088" y="3071813"/>
          <p14:tracePt t="2354" x="2197100" y="3616325"/>
          <p14:tracePt t="2371" x="2197100" y="3956050"/>
          <p14:tracePt t="2388" x="2384425" y="4438650"/>
          <p14:tracePt t="2404" x="2776538" y="4956175"/>
          <p14:tracePt t="2421" x="3108325" y="5214938"/>
          <p14:tracePt t="2438" x="3848100" y="5518150"/>
          <p14:tracePt t="2455" x="4983163" y="5616575"/>
          <p14:tracePt t="2471" x="5688013" y="5527675"/>
          <p14:tracePt t="2488" x="6197600" y="5313363"/>
          <p14:tracePt t="2504" x="6384925" y="5170488"/>
          <p14:tracePt t="2521" x="6419850" y="4965700"/>
          <p14:tracePt t="2538" x="6419850" y="4751388"/>
          <p14:tracePt t="2555" x="6269038" y="4384675"/>
          <p14:tracePt t="2571" x="6081713" y="4071938"/>
          <p14:tracePt t="2588" x="5840413" y="3768725"/>
          <p14:tracePt t="2605" x="5680075" y="3589338"/>
          <p14:tracePt t="2621" x="5510213" y="3446463"/>
          <p14:tracePt t="2638" x="5394325" y="3367088"/>
          <p14:tracePt t="2655" x="5295900" y="3322638"/>
          <p14:tracePt t="2671" x="5251450" y="3322638"/>
          <p14:tracePt t="2688" x="5205413" y="3313113"/>
          <p14:tracePt t="2705" x="5197475" y="3313113"/>
          <p14:tracePt t="4016" x="5197475" y="3303588"/>
          <p14:tracePt t="4048" x="5205413" y="3303588"/>
          <p14:tracePt t="4080" x="5214938" y="3295650"/>
          <p14:tracePt t="4088" x="5224463" y="3286125"/>
          <p14:tracePt t="4096" x="5232400" y="3276600"/>
          <p14:tracePt t="4112" x="5241925" y="3268663"/>
          <p14:tracePt t="4123" x="5241925" y="3259138"/>
          <p14:tracePt t="4139" x="5251450" y="3241675"/>
          <p14:tracePt t="4156" x="5259388" y="3187700"/>
          <p14:tracePt t="4173" x="5303838" y="3116263"/>
          <p14:tracePt t="4189" x="5330825" y="3017838"/>
          <p14:tracePt t="4206" x="5340350" y="2884488"/>
          <p14:tracePt t="4223" x="5348288" y="2776538"/>
          <p14:tracePt t="4240" x="5348288" y="2581275"/>
          <p14:tracePt t="4256" x="5268913" y="2465388"/>
          <p14:tracePt t="4273" x="5197475" y="2357438"/>
          <p14:tracePt t="4289" x="5143500" y="2295525"/>
          <p14:tracePt t="4306" x="5099050" y="2259013"/>
          <p14:tracePt t="4323" x="5037138" y="2205038"/>
          <p14:tracePt t="4339" x="4973638" y="2179638"/>
          <p14:tracePt t="4356" x="4919663" y="2152650"/>
          <p14:tracePt t="4373" x="4840288" y="2116138"/>
          <p14:tracePt t="4389" x="4714875" y="2081213"/>
          <p14:tracePt t="4406" x="4616450" y="2044700"/>
          <p14:tracePt t="4423" x="4446588" y="2000250"/>
          <p14:tracePt t="4440" x="4205288" y="1946275"/>
          <p14:tracePt t="4456" x="4071938" y="1946275"/>
          <p14:tracePt t="4473" x="3894138" y="1946275"/>
          <p14:tracePt t="4490" x="3751263" y="1946275"/>
          <p14:tracePt t="4507" x="3608388" y="1955800"/>
          <p14:tracePt t="4523" x="3446463" y="1965325"/>
          <p14:tracePt t="4540" x="3340100" y="1982788"/>
          <p14:tracePt t="4556" x="3214688" y="1982788"/>
          <p14:tracePt t="4573" x="3098800" y="1990725"/>
          <p14:tracePt t="4590" x="2990850" y="2017713"/>
          <p14:tracePt t="4607" x="2901950" y="2089150"/>
          <p14:tracePt t="4623" x="2803525" y="2286000"/>
          <p14:tracePt t="4640" x="2714625" y="2857500"/>
          <p14:tracePt t="4656" x="2714625" y="3268663"/>
          <p14:tracePt t="4673" x="2714625" y="3714750"/>
          <p14:tracePt t="4690" x="2732088" y="3973513"/>
          <p14:tracePt t="4707" x="2874963" y="4241800"/>
          <p14:tracePt t="4723" x="3152775" y="4589463"/>
          <p14:tracePt t="4740" x="3490913" y="4991100"/>
          <p14:tracePt t="4756" x="3902075" y="5340350"/>
          <p14:tracePt t="4773" x="4340225" y="5616575"/>
          <p14:tracePt t="4790" x="4867275" y="5857875"/>
          <p14:tracePt t="4807" x="5251450" y="6010275"/>
          <p14:tracePt t="4823" x="5626100" y="6143625"/>
          <p14:tracePt t="4840" x="6143625" y="6242050"/>
          <p14:tracePt t="4856" x="6473825" y="6269038"/>
          <p14:tracePt t="4873" x="6769100" y="6215063"/>
          <p14:tracePt t="4890" x="7062788" y="6010275"/>
          <p14:tracePt t="4907" x="7277100" y="5670550"/>
          <p14:tracePt t="4923" x="7313613" y="5419725"/>
          <p14:tracePt t="4940" x="7313613" y="5153025"/>
          <p14:tracePt t="4957" x="7313613" y="4786313"/>
          <p14:tracePt t="4973" x="7286625" y="4419600"/>
          <p14:tracePt t="4990" x="7251700" y="4062413"/>
          <p14:tracePt t="4992" x="7197725" y="3867150"/>
          <p14:tracePt t="5007" x="7161213" y="3705225"/>
          <p14:tracePt t="5023" x="7045325" y="3375025"/>
          <p14:tracePt t="5040" x="6777038" y="2946400"/>
          <p14:tracePt t="5057" x="6500813" y="2679700"/>
          <p14:tracePt t="5073" x="6205538" y="2482850"/>
          <p14:tracePt t="5090" x="5857875" y="2322513"/>
          <p14:tracePt t="5107" x="5554663" y="2197100"/>
          <p14:tracePt t="5123" x="5348288" y="2125663"/>
          <p14:tracePt t="5140" x="5143500" y="2071688"/>
          <p14:tracePt t="5157" x="4938713" y="2027238"/>
          <p14:tracePt t="5173" x="4741863" y="1982788"/>
          <p14:tracePt t="5190" x="4527550" y="1938338"/>
          <p14:tracePt t="5207" x="4330700" y="1884363"/>
          <p14:tracePt t="5223" x="4133850" y="1847850"/>
          <p14:tracePt t="5240" x="3884613" y="1830388"/>
          <p14:tracePt t="5257" x="3741738" y="1830388"/>
          <p14:tracePt t="5274" x="3554413" y="1884363"/>
          <p14:tracePt t="5290" x="3429000" y="1946275"/>
          <p14:tracePt t="5307" x="3268663" y="2081213"/>
          <p14:tracePt t="5324" x="3133725" y="2232025"/>
          <p14:tracePt t="5340" x="3036888" y="2419350"/>
          <p14:tracePt t="5357" x="2990850" y="2598738"/>
          <p14:tracePt t="5374" x="2982913" y="2759075"/>
          <p14:tracePt t="5390" x="3009900" y="2919413"/>
          <p14:tracePt t="5407" x="3152775" y="3116263"/>
          <p14:tracePt t="5424" x="3348038" y="3340100"/>
          <p14:tracePt t="5440" x="3894138" y="3732213"/>
          <p14:tracePt t="5457" x="4303713" y="4000500"/>
          <p14:tracePt t="5474" x="4848225" y="4295775"/>
          <p14:tracePt t="5490" x="5411788" y="4554538"/>
          <p14:tracePt t="5507" x="5919788" y="4697413"/>
          <p14:tracePt t="5524" x="6303963" y="4751388"/>
          <p14:tracePt t="5540" x="6894513" y="4768850"/>
          <p14:tracePt t="5557" x="7375525" y="4714875"/>
          <p14:tracePt t="5574" x="7858125" y="4510088"/>
          <p14:tracePt t="5590" x="8153400" y="4303713"/>
          <p14:tracePt t="5608" x="8348663" y="4116388"/>
          <p14:tracePt t="5624" x="8501063" y="3884613"/>
          <p14:tracePt t="5641" x="8609013" y="3554413"/>
          <p14:tracePt t="5657" x="8609013" y="3367088"/>
          <p14:tracePt t="5674" x="8555038" y="3179763"/>
          <p14:tracePt t="5691" x="8420100" y="2965450"/>
          <p14:tracePt t="5708" x="8215313" y="2776538"/>
          <p14:tracePt t="5724" x="7912100" y="2517775"/>
          <p14:tracePt t="5741" x="7589838" y="2286000"/>
          <p14:tracePt t="5757" x="7134225" y="2009775"/>
          <p14:tracePt t="5774" x="6777038" y="1812925"/>
          <p14:tracePt t="5791" x="6518275" y="1670050"/>
          <p14:tracePt t="5808" x="6286500" y="1571625"/>
          <p14:tracePt t="5824" x="5768975" y="1482725"/>
          <p14:tracePt t="5841" x="5394325" y="1455738"/>
          <p14:tracePt t="5857" x="5116513" y="1455738"/>
          <p14:tracePt t="5874" x="4822825" y="1455738"/>
          <p14:tracePt t="5891" x="4500563" y="1544638"/>
          <p14:tracePt t="5908" x="4205288" y="1670050"/>
          <p14:tracePt t="5924" x="3929063" y="1839913"/>
          <p14:tracePt t="5941" x="3759200" y="2036763"/>
          <p14:tracePt t="5957" x="3616325" y="2259013"/>
          <p14:tracePt t="5974" x="3536950" y="2455863"/>
          <p14:tracePt t="5991" x="3490913" y="2687638"/>
          <p14:tracePt t="5993" x="3455988" y="2795588"/>
          <p14:tracePt t="6008" x="3455988" y="2894013"/>
          <p14:tracePt t="6025" x="3465513" y="3170238"/>
          <p14:tracePt t="6041" x="3509963" y="3438525"/>
          <p14:tracePt t="6057" x="3589338" y="3687763"/>
          <p14:tracePt t="6074" x="3724275" y="3956050"/>
          <p14:tracePt t="6091" x="3938588" y="4214813"/>
          <p14:tracePt t="6108" x="4251325" y="4473575"/>
          <p14:tracePt t="6124" x="4473575" y="4633913"/>
          <p14:tracePt t="6141" x="4938713" y="4768850"/>
          <p14:tracePt t="6158" x="5348288" y="4822825"/>
          <p14:tracePt t="6174" x="5813425" y="4840288"/>
          <p14:tracePt t="6191" x="6286500" y="4822825"/>
          <p14:tracePt t="6208" x="6831013" y="4643438"/>
          <p14:tracePt t="6225" x="7188200" y="4313238"/>
          <p14:tracePt t="6241" x="7277100" y="4044950"/>
          <p14:tracePt t="6258" x="7296150" y="3795713"/>
          <p14:tracePt t="6274" x="7296150" y="3536950"/>
          <p14:tracePt t="6291" x="7197725" y="3241675"/>
          <p14:tracePt t="6308" x="7027863" y="2965450"/>
          <p14:tracePt t="6325" x="6884988" y="2768600"/>
          <p14:tracePt t="6341" x="6769100" y="2616200"/>
          <p14:tracePt t="6358" x="6661150" y="2473325"/>
          <p14:tracePt t="6375" x="6518275" y="2312988"/>
          <p14:tracePt t="6391" x="6348413" y="2179638"/>
          <p14:tracePt t="6408" x="6153150" y="2044700"/>
          <p14:tracePt t="6425" x="5840413" y="1928813"/>
          <p14:tracePt t="6441" x="5599113" y="1874838"/>
          <p14:tracePt t="6458" x="5330825" y="1839913"/>
          <p14:tracePt t="6475" x="5126038" y="1822450"/>
          <p14:tracePt t="6491" x="4965700" y="1812925"/>
          <p14:tracePt t="6508" x="4840288" y="1812925"/>
          <p14:tracePt t="6525" x="4751388" y="1812925"/>
          <p14:tracePt t="6541" x="4670425" y="1812925"/>
          <p14:tracePt t="6558" x="4545013" y="1812925"/>
          <p14:tracePt t="6575" x="4394200" y="1812925"/>
          <p14:tracePt t="6591" x="4205288" y="1812925"/>
          <p14:tracePt t="6608" x="4010025" y="1812925"/>
          <p14:tracePt t="6625" x="3759200" y="1812925"/>
          <p14:tracePt t="6641" x="3679825" y="1812925"/>
          <p14:tracePt t="6658" x="3589338" y="1839913"/>
          <p14:tracePt t="6675" x="3490913" y="1884363"/>
          <p14:tracePt t="6691" x="3322638" y="1928813"/>
          <p14:tracePt t="6708" x="3259138" y="2017713"/>
          <p14:tracePt t="6725" x="3187700" y="2160588"/>
          <p14:tracePt t="6741" x="3143250" y="2303463"/>
          <p14:tracePt t="6758" x="3133725" y="2554288"/>
          <p14:tracePt t="6775" x="3133725" y="2830513"/>
          <p14:tracePt t="6791" x="3133725" y="3108325"/>
          <p14:tracePt t="6809" x="3152775" y="3465513"/>
          <p14:tracePt t="6825" x="3232150" y="3679825"/>
          <p14:tracePt t="6842" x="3313113" y="3857625"/>
          <p14:tracePt t="6858" x="3429000" y="4062413"/>
          <p14:tracePt t="6875" x="3571875" y="4214813"/>
          <p14:tracePt t="6892" x="3759200" y="4419600"/>
          <p14:tracePt t="6908" x="4071938" y="4660900"/>
          <p14:tracePt t="6925" x="4384675" y="4857750"/>
          <p14:tracePt t="6942" x="4643438" y="4973638"/>
          <p14:tracePt t="6958" x="4894263" y="5037138"/>
          <p14:tracePt t="6975" x="5126038" y="5062538"/>
          <p14:tracePt t="6992" x="5303838" y="5062538"/>
          <p14:tracePt t="6994" x="5394325" y="5062538"/>
          <p14:tracePt t="7008" x="5473700" y="5054600"/>
          <p14:tracePt t="7025" x="5705475" y="4956175"/>
          <p14:tracePt t="7042" x="5867400" y="4867275"/>
          <p14:tracePt t="7058" x="5965825" y="4776788"/>
          <p14:tracePt t="7075" x="6116638" y="4616450"/>
          <p14:tracePt t="7092" x="6296025" y="4303713"/>
          <p14:tracePt t="7109" x="6384925" y="4037013"/>
          <p14:tracePt t="7125" x="6438900" y="3822700"/>
          <p14:tracePt t="7142" x="6456363" y="3652838"/>
          <p14:tracePt t="7158" x="6456363" y="3473450"/>
          <p14:tracePt t="7175" x="6456363" y="3330575"/>
          <p14:tracePt t="7192" x="6429375" y="3133725"/>
          <p14:tracePt t="7209" x="6313488" y="2884488"/>
          <p14:tracePt t="7225" x="6224588" y="2724150"/>
          <p14:tracePt t="7242" x="6134100" y="2571750"/>
          <p14:tracePt t="7259" x="6037263" y="2446338"/>
          <p14:tracePt t="7275" x="5973763" y="2374900"/>
          <p14:tracePt t="7292" x="5919788" y="2322513"/>
          <p14:tracePt t="7309" x="5867400" y="2276475"/>
          <p14:tracePt t="7325" x="5822950" y="2232025"/>
          <p14:tracePt t="7342" x="5759450" y="2197100"/>
          <p14:tracePt t="7359" x="5653088" y="2152650"/>
          <p14:tracePt t="7375" x="5562600" y="2098675"/>
          <p14:tracePt t="7392" x="5456238" y="2071688"/>
          <p14:tracePt t="7409" x="5276850" y="2044700"/>
          <p14:tracePt t="7425" x="5143500" y="2017713"/>
          <p14:tracePt t="7442" x="5000625" y="2000250"/>
          <p14:tracePt t="7459" x="4875213" y="1990725"/>
          <p14:tracePt t="7475" x="4795838" y="1982788"/>
          <p14:tracePt t="8210" x="4803775" y="1982788"/>
          <p14:tracePt t="8218" x="4830763" y="1973263"/>
          <p14:tracePt t="8226" x="4857750" y="1955800"/>
          <p14:tracePt t="8243" x="4911725" y="1919288"/>
          <p14:tracePt t="8259" x="4911725" y="1874838"/>
          <p14:tracePt t="8276" x="4911725" y="1785938"/>
          <p14:tracePt t="8293" x="4822825" y="1652588"/>
          <p14:tracePt t="8310" x="4714875" y="1544638"/>
          <p14:tracePt t="8326" x="4581525" y="1465263"/>
          <p14:tracePt t="8343" x="4473575" y="1419225"/>
          <p14:tracePt t="8359" x="4367213" y="1401763"/>
          <p14:tracePt t="8376" x="4251325" y="1374775"/>
          <p14:tracePt t="8393" x="4125913" y="1357313"/>
          <p14:tracePt t="8410" x="3938588" y="1357313"/>
          <p14:tracePt t="8426" x="3803650" y="1357313"/>
          <p14:tracePt t="8443" x="3732213" y="1411288"/>
          <p14:tracePt t="8460" x="3679825" y="1490663"/>
          <p14:tracePt t="8476" x="3608388" y="1581150"/>
          <p14:tracePt t="8493" x="3536950" y="1670050"/>
          <p14:tracePt t="8510" x="3465513" y="1776413"/>
          <p14:tracePt t="8526" x="3419475" y="1893888"/>
          <p14:tracePt t="8543" x="3384550" y="2017713"/>
          <p14:tracePt t="8560" x="3375025" y="2160588"/>
          <p14:tracePt t="8576" x="3375025" y="2312988"/>
          <p14:tracePt t="8593" x="3375025" y="2455863"/>
          <p14:tracePt t="8610" x="3375025" y="2759075"/>
          <p14:tracePt t="8627" x="3455988" y="3044825"/>
          <p14:tracePt t="8643" x="3509963" y="3313113"/>
          <p14:tracePt t="8660" x="3554413" y="3544888"/>
          <p14:tracePt t="8676" x="3598863" y="3751263"/>
          <p14:tracePt t="8693" x="3652838" y="3919538"/>
          <p14:tracePt t="8710" x="3795713" y="4125913"/>
          <p14:tracePt t="8727" x="4027488" y="4322763"/>
          <p14:tracePt t="8743" x="4232275" y="4483100"/>
          <p14:tracePt t="8760" x="4483100" y="4562475"/>
          <p14:tracePt t="8777" x="4973638" y="4652963"/>
          <p14:tracePt t="8793" x="5286375" y="4670425"/>
          <p14:tracePt t="8810" x="5562600" y="4670425"/>
          <p14:tracePt t="8827" x="5697538" y="4643438"/>
          <p14:tracePt t="8843" x="5795963" y="4598988"/>
          <p14:tracePt t="8860" x="5929313" y="4518025"/>
          <p14:tracePt t="8877" x="6161088" y="4322763"/>
          <p14:tracePt t="8893" x="6313488" y="4054475"/>
          <p14:tracePt t="8910" x="6554788" y="3633788"/>
          <p14:tracePt t="8927" x="6732588" y="3241675"/>
          <p14:tracePt t="8943" x="6759575" y="3071813"/>
          <p14:tracePt t="8960" x="6742113" y="2894013"/>
          <p14:tracePt t="8977" x="6581775" y="2679700"/>
          <p14:tracePt t="8994" x="6384925" y="2455863"/>
          <p14:tracePt t="8995" x="6232525" y="2347913"/>
          <p14:tracePt t="9010" x="5983288" y="2160588"/>
          <p14:tracePt t="9027" x="5786438" y="2054225"/>
          <p14:tracePt t="9043" x="5599113" y="1965325"/>
          <p14:tracePt t="9060" x="5402263" y="1874838"/>
          <p14:tracePt t="9077" x="5259388" y="1822450"/>
          <p14:tracePt t="9093" x="5089525" y="1785938"/>
          <p14:tracePt t="9110" x="4911725" y="1768475"/>
          <p14:tracePt t="9127" x="4705350" y="1731963"/>
          <p14:tracePt t="9143" x="4554538" y="1731963"/>
          <p14:tracePt t="9160" x="4438650" y="1731963"/>
          <p14:tracePt t="9177" x="4394200" y="1731963"/>
          <p14:tracePt t="9194" x="4340225" y="1741488"/>
          <p14:tracePt t="9210" x="4330700" y="1741488"/>
          <p14:tracePt t="9227" x="4313238" y="1741488"/>
          <p14:tracePt t="9244" x="4259263" y="1741488"/>
          <p14:tracePt t="9260" x="4160838" y="1768475"/>
          <p14:tracePt t="9277" x="4062413" y="1768475"/>
          <p14:tracePt t="9294" x="3956050" y="1785938"/>
          <p14:tracePt t="9310" x="3867150" y="1795463"/>
          <p14:tracePt t="9327" x="3803650" y="1812925"/>
          <p14:tracePt t="9344" x="3741738" y="1830388"/>
          <p14:tracePt t="9360" x="3705225" y="1857375"/>
          <p14:tracePt t="9377" x="3643313" y="1946275"/>
          <p14:tracePt t="9394" x="3589338" y="2098675"/>
          <p14:tracePt t="9410" x="3544888" y="2224088"/>
          <p14:tracePt t="9427" x="3536950" y="2366963"/>
          <p14:tracePt t="9444" x="3509963" y="2446338"/>
          <p14:tracePt t="9460" x="3509963" y="2544763"/>
          <p14:tracePt t="9477" x="3509963" y="2660650"/>
          <p14:tracePt t="9494" x="3517900" y="2776538"/>
          <p14:tracePt t="9510" x="3544888" y="2867025"/>
          <p14:tracePt t="9527" x="3581400" y="2911475"/>
          <p14:tracePt t="9544" x="3608388" y="2938463"/>
          <p14:tracePt t="9560" x="3616325" y="2946400"/>
          <p14:tracePt t="9738" x="3625850" y="2946400"/>
          <p14:tracePt t="9754" x="3625850" y="2938463"/>
          <p14:tracePt t="9778" x="3625850" y="2919413"/>
          <p14:tracePt t="9818" x="3625850" y="2911475"/>
          <p14:tracePt t="9930" x="3633788" y="2911475"/>
          <p14:tracePt t="9938" x="3652838" y="2911475"/>
          <p14:tracePt t="9947" x="3679825" y="2911475"/>
          <p14:tracePt t="9961" x="3687763" y="2911475"/>
          <p14:tracePt t="9978" x="3714750" y="2911475"/>
          <p14:tracePt t="9994" x="3759200" y="2901950"/>
          <p14:tracePt t="10011" x="3776663" y="2901950"/>
          <p14:tracePt t="10028" x="3795713" y="2894013"/>
          <p14:tracePt t="12107" x="3840163" y="2884488"/>
          <p14:tracePt t="12116" x="3990975" y="2894013"/>
          <p14:tracePt t="12123" x="4179888" y="2894013"/>
          <p14:tracePt t="12132" x="4456113" y="2901950"/>
          <p14:tracePt t="12146" x="4768850" y="2901950"/>
          <p14:tracePt t="12163" x="5160963" y="2901950"/>
          <p14:tracePt t="12180" x="5483225" y="2901950"/>
          <p14:tracePt t="12196" x="5527675" y="2901950"/>
          <p14:tracePt t="12213" x="5554663" y="2901950"/>
          <p14:tracePt t="12229" x="5562600" y="2894013"/>
          <p14:tracePt t="12268" x="5572125" y="2894013"/>
          <p14:tracePt t="12276" x="5581650" y="2894013"/>
          <p14:tracePt t="12284" x="5616575" y="2894013"/>
          <p14:tracePt t="12296" x="5670550" y="2874963"/>
          <p14:tracePt t="12313" x="5786438" y="2803525"/>
          <p14:tracePt t="12330" x="5875338" y="2732088"/>
          <p14:tracePt t="12346" x="5929313" y="2670175"/>
          <p14:tracePt t="12363" x="5965825" y="2581275"/>
          <p14:tracePt t="12380" x="5973763" y="2465388"/>
          <p14:tracePt t="12396" x="5911850" y="2366963"/>
          <p14:tracePt t="12413" x="5795963" y="2241550"/>
          <p14:tracePt t="12430" x="5616575" y="2116138"/>
          <p14:tracePt t="12446" x="5438775" y="2000250"/>
          <p14:tracePt t="12463" x="5241925" y="1911350"/>
          <p14:tracePt t="12480" x="5037138" y="1847850"/>
          <p14:tracePt t="12496" x="4840288" y="1803400"/>
          <p14:tracePt t="12513" x="4643438" y="1776413"/>
          <p14:tracePt t="12530" x="4438650" y="1776413"/>
          <p14:tracePt t="12546" x="4268788" y="1776413"/>
          <p14:tracePt t="12563" x="4108450" y="1830388"/>
          <p14:tracePt t="12580" x="4037013" y="1884363"/>
          <p14:tracePt t="12596" x="3973513" y="1919288"/>
          <p14:tracePt t="12613" x="3894138" y="1982788"/>
          <p14:tracePt t="12630" x="3813175" y="2071688"/>
          <p14:tracePt t="12646" x="3741738" y="2214563"/>
          <p14:tracePt t="12663" x="3697288" y="2411413"/>
          <p14:tracePt t="12680" x="3652838" y="2633663"/>
          <p14:tracePt t="12697" x="3652838" y="2874963"/>
          <p14:tracePt t="12713" x="3652838" y="3081338"/>
          <p14:tracePt t="12730" x="3652838" y="3241675"/>
          <p14:tracePt t="12747" x="3679825" y="3375025"/>
          <p14:tracePt t="12764" x="3795713" y="3633788"/>
          <p14:tracePt t="12780" x="3911600" y="3848100"/>
          <p14:tracePt t="12797" x="4010025" y="4044950"/>
          <p14:tracePt t="12813" x="4125913" y="4251325"/>
          <p14:tracePt t="12830" x="4224338" y="4394200"/>
          <p14:tracePt t="12847" x="4322763" y="4510088"/>
          <p14:tracePt t="12863" x="4411663" y="4581525"/>
          <p14:tracePt t="12880" x="4510088" y="4643438"/>
          <p14:tracePt t="12897" x="4652963" y="4724400"/>
          <p14:tracePt t="12913" x="4848225" y="4813300"/>
          <p14:tracePt t="12930" x="5045075" y="4867275"/>
          <p14:tracePt t="12947" x="5251450" y="4919663"/>
          <p14:tracePt t="12964" x="5554663" y="4965700"/>
          <p14:tracePt t="12980" x="5643563" y="4965700"/>
          <p14:tracePt t="12997" x="5759450" y="4919663"/>
          <p14:tracePt t="13013" x="5803900" y="4875213"/>
          <p14:tracePt t="13030" x="5822950" y="4840288"/>
          <p14:tracePt t="13047" x="5822950" y="4776788"/>
          <p14:tracePt t="13063" x="5822950" y="4697413"/>
          <p14:tracePt t="13080" x="5822950" y="4625975"/>
          <p14:tracePt t="13097" x="5830888" y="4554538"/>
          <p14:tracePt t="13114" x="5830888" y="4491038"/>
          <p14:tracePt t="13130" x="5840413" y="4438650"/>
          <p14:tracePt t="13147" x="5840413" y="4384675"/>
          <p14:tracePt t="13164" x="5840413" y="4322763"/>
          <p14:tracePt t="13180" x="5830888" y="4268788"/>
          <p14:tracePt t="13197" x="5786438" y="4170363"/>
          <p14:tracePt t="13214" x="5741988" y="4081463"/>
          <p14:tracePt t="13230" x="5705475" y="4027488"/>
          <p14:tracePt t="13247" x="5670550" y="3956050"/>
          <p14:tracePt t="13264" x="5661025" y="3929063"/>
          <p14:tracePt t="13280" x="5634038" y="3902075"/>
          <p14:tracePt t="13297" x="5626100" y="3902075"/>
          <p14:tracePt t="13314" x="5616575" y="3894138"/>
          <p14:tracePt t="13330" x="5589588" y="3884613"/>
          <p14:tracePt t="13347" x="5572125" y="3875088"/>
          <p14:tracePt t="13364" x="5518150" y="3857625"/>
          <p14:tracePt t="13381" x="5465763" y="3830638"/>
          <p14:tracePt t="13397" x="5429250" y="3822700"/>
          <p14:tracePt t="13414" x="5394325" y="3803650"/>
          <p14:tracePt t="13430" x="5375275" y="3795713"/>
          <p14:tracePt t="13447" x="5367338" y="3795713"/>
          <p14:tracePt t="13464" x="5348288" y="3795713"/>
          <p14:tracePt t="13580" x="5330825" y="3786188"/>
          <p14:tracePt t="13596" x="5322888" y="3776663"/>
          <p14:tracePt t="13644" x="5313363" y="3768725"/>
          <p14:tracePt t="13652" x="5303838" y="3768725"/>
          <p14:tracePt t="13796" x="5295900" y="3768725"/>
          <p14:tracePt t="16333" x="5286375" y="3759200"/>
          <p14:tracePt t="16341" x="5286375" y="3697288"/>
          <p14:tracePt t="16350" x="5180013" y="3571875"/>
          <p14:tracePt t="16366" x="4724400" y="3205163"/>
          <p14:tracePt t="16383" x="4214813" y="2867025"/>
          <p14:tracePt t="16400" x="3894138" y="2625725"/>
          <p14:tracePt t="16416" x="3616325" y="2428875"/>
          <p14:tracePt t="16433" x="3348038" y="2259013"/>
          <p14:tracePt t="16450" x="3214688" y="2170113"/>
          <p14:tracePt t="16466" x="3081338" y="2089150"/>
          <p14:tracePt t="16483" x="2973388" y="2009775"/>
          <p14:tracePt t="16500" x="2830513" y="1911350"/>
          <p14:tracePt t="16501" x="2732088" y="1857375"/>
          <p14:tracePt t="16516" x="2633663" y="1795463"/>
          <p14:tracePt t="16533" x="2322513" y="1608138"/>
          <p14:tracePt t="16550" x="2197100" y="1527175"/>
          <p14:tracePt t="16567" x="2143125" y="1473200"/>
          <p14:tracePt t="16583" x="2125663" y="1419225"/>
          <p14:tracePt t="16600" x="2125663" y="1347788"/>
          <p14:tracePt t="16617" x="2125663" y="1258888"/>
          <p14:tracePt t="16633" x="2125663" y="1187450"/>
          <p14:tracePt t="16650" x="2081213" y="1081088"/>
          <p14:tracePt t="16667" x="2017713" y="982663"/>
          <p14:tracePt t="16683" x="1901825" y="847725"/>
          <p14:tracePt t="16700" x="1731963" y="723900"/>
          <p14:tracePt t="16717" x="1482725" y="625475"/>
          <p14:tracePt t="16733" x="1009650" y="490538"/>
          <p14:tracePt t="16750" x="776288" y="482600"/>
          <p14:tracePt t="16767" x="588963" y="482600"/>
          <p14:tracePt t="16783" x="446088" y="482600"/>
          <p14:tracePt t="16800" x="357188" y="482600"/>
          <p14:tracePt t="16817" x="268288" y="455613"/>
          <p14:tracePt t="16833" x="204788" y="446088"/>
          <p14:tracePt t="16850" x="169863" y="446088"/>
          <p14:tracePt t="16867" x="152400" y="446088"/>
          <p14:tracePt t="16884" x="142875" y="438150"/>
          <p14:tracePt t="16900" x="115888" y="428625"/>
          <p14:tracePt t="16917" x="88900" y="419100"/>
          <p14:tracePt t="16934" x="53975" y="419100"/>
          <p14:tracePt t="16974" x="44450" y="411163"/>
          <p14:tracePt t="16998" x="36513" y="411163"/>
          <p14:tracePt t="17006" x="36513" y="401638"/>
          <p14:tracePt t="17017" x="17463" y="393700"/>
          <p14:tracePt t="17034" x="9525" y="384175"/>
          <p14:tracePt t="19002" x="44450" y="258763"/>
          <p14:tracePt t="19019" x="196850" y="3667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55800"/>
            <a:ext cx="3035300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 descr="C:\WINDOWS\TEMP\~AUT0020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405" y="1955800"/>
            <a:ext cx="3657600" cy="3068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971600" y="620688"/>
            <a:ext cx="7632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pt-PT" sz="4800" b="1" dirty="0">
                <a:solidFill>
                  <a:srgbClr val="990033"/>
                </a:solidFill>
                <a:latin typeface="Comic Sans MS" pitchFamily="66" charset="0"/>
              </a:rPr>
              <a:t>das </a:t>
            </a:r>
            <a:r>
              <a:rPr lang="pt-PT" altLang="pt-PT" sz="4800" b="1" dirty="0" err="1">
                <a:solidFill>
                  <a:srgbClr val="990033"/>
                </a:solidFill>
                <a:latin typeface="Comic Sans MS" pitchFamily="66" charset="0"/>
              </a:rPr>
              <a:t>Haus</a:t>
            </a:r>
            <a:r>
              <a:rPr lang="pt-PT" altLang="pt-PT" sz="4800" b="1" dirty="0">
                <a:solidFill>
                  <a:srgbClr val="990033"/>
                </a:solidFill>
                <a:latin typeface="Comic Sans MS" pitchFamily="66" charset="0"/>
              </a:rPr>
              <a:t> </a:t>
            </a:r>
            <a:r>
              <a:rPr lang="pt-PT" altLang="pt-PT" sz="4800" b="1" dirty="0">
                <a:solidFill>
                  <a:srgbClr val="990033"/>
                </a:solidFill>
                <a:latin typeface="Comic Sans MS" pitchFamily="66" charset="0"/>
                <a:sym typeface="Symbol" pitchFamily="18" charset="2"/>
              </a:rPr>
              <a:t> die </a:t>
            </a:r>
            <a:r>
              <a:rPr lang="pt-PT" altLang="pt-PT" sz="4800" b="1" dirty="0" err="1">
                <a:solidFill>
                  <a:srgbClr val="990033"/>
                </a:solidFill>
                <a:latin typeface="Comic Sans MS" pitchFamily="66" charset="0"/>
                <a:sym typeface="Symbol" pitchFamily="18" charset="2"/>
              </a:rPr>
              <a:t>Wohnung</a:t>
            </a:r>
            <a:endParaRPr lang="pt-PT" altLang="pt-PT" sz="4800" b="1" dirty="0">
              <a:solidFill>
                <a:srgbClr val="990033"/>
              </a:solidFill>
              <a:latin typeface="Comic Sans MS" pitchFamily="66" charset="0"/>
            </a:endParaRPr>
          </a:p>
          <a:p>
            <a:endParaRPr lang="pt-PT" dirty="0"/>
          </a:p>
        </p:txBody>
      </p:sp>
      <p:cxnSp>
        <p:nvCxnSpPr>
          <p:cNvPr id="7" name="Conexão recta unidireccional 6"/>
          <p:cNvCxnSpPr/>
          <p:nvPr/>
        </p:nvCxnSpPr>
        <p:spPr>
          <a:xfrm flipH="1">
            <a:off x="2771800" y="1268760"/>
            <a:ext cx="432048" cy="936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exão recta unidireccional 9"/>
          <p:cNvCxnSpPr/>
          <p:nvPr/>
        </p:nvCxnSpPr>
        <p:spPr>
          <a:xfrm flipH="1">
            <a:off x="6378205" y="1268760"/>
            <a:ext cx="570059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05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75"/>
    </mc:Choice>
    <mc:Fallback>
      <p:transition spd="slow" advTm="10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59" x="4527550" y="1554163"/>
          <p14:tracePt t="2467" x="4572000" y="1589088"/>
          <p14:tracePt t="2475" x="4608513" y="1608138"/>
          <p14:tracePt t="2484" x="4670425" y="1625600"/>
          <p14:tracePt t="2501" x="4768850" y="1643063"/>
          <p14:tracePt t="2517" x="4840288" y="1643063"/>
          <p14:tracePt t="2534" x="4902200" y="1643063"/>
          <p14:tracePt t="2551" x="4946650" y="1670050"/>
          <p14:tracePt t="2568" x="5000625" y="1670050"/>
          <p14:tracePt t="2584" x="5045075" y="1670050"/>
          <p14:tracePt t="2601" x="5108575" y="1670050"/>
          <p14:tracePt t="2617" x="5205413" y="1670050"/>
          <p14:tracePt t="2634" x="5330825" y="1660525"/>
          <p14:tracePt t="2651" x="5653088" y="1652588"/>
          <p14:tracePt t="2668" x="5929313" y="1652588"/>
          <p14:tracePt t="2684" x="6153150" y="1652588"/>
          <p14:tracePt t="2701" x="6296025" y="1652588"/>
          <p14:tracePt t="2718" x="6402388" y="1643063"/>
          <p14:tracePt t="2734" x="6483350" y="1625600"/>
          <p14:tracePt t="2751" x="6527800" y="1625600"/>
          <p14:tracePt t="2768" x="6562725" y="1625600"/>
          <p14:tracePt t="2785" x="6599238" y="1625600"/>
          <p14:tracePt t="2801" x="6643688" y="1625600"/>
          <p14:tracePt t="2818" x="6680200" y="1625600"/>
          <p14:tracePt t="2834" x="6742113" y="1625600"/>
          <p14:tracePt t="2851" x="6786563" y="1625600"/>
          <p14:tracePt t="2868" x="6848475" y="1625600"/>
          <p14:tracePt t="2885" x="6929438" y="1625600"/>
          <p14:tracePt t="2901" x="7010400" y="1625600"/>
          <p14:tracePt t="2918" x="7126288" y="1581150"/>
          <p14:tracePt t="2934" x="7180263" y="1562100"/>
          <p14:tracePt t="2951" x="7242175" y="1536700"/>
          <p14:tracePt t="2968" x="7304088" y="1527175"/>
          <p14:tracePt t="2985" x="7375525" y="1500188"/>
          <p14:tracePt t="3001" x="7456488" y="1490663"/>
          <p14:tracePt t="3018" x="7510463" y="1455738"/>
          <p14:tracePt t="3035" x="7572375" y="1438275"/>
          <p14:tracePt t="3051" x="7589838" y="1428750"/>
          <p14:tracePt t="3068" x="7599363" y="1428750"/>
          <p14:tracePt t="3195" x="7616825" y="1428750"/>
          <p14:tracePt t="3227" x="7608888" y="1428750"/>
          <p14:tracePt t="3235" x="7599363" y="1428750"/>
          <p14:tracePt t="3243" x="7589838" y="1428750"/>
          <p14:tracePt t="3251" x="7572375" y="1428750"/>
          <p14:tracePt t="3268" x="7554913" y="1428750"/>
          <p14:tracePt t="3285" x="7527925" y="1428750"/>
          <p14:tracePt t="3301" x="7500938" y="1428750"/>
          <p14:tracePt t="3318" x="7483475" y="1438275"/>
          <p14:tracePt t="3771" x="7483475" y="1446213"/>
          <p14:tracePt t="3779" x="7500938" y="1455738"/>
          <p14:tracePt t="3787" x="7554913" y="1465263"/>
          <p14:tracePt t="3802" x="7589838" y="1473200"/>
          <p14:tracePt t="3819" x="7653338" y="1509713"/>
          <p14:tracePt t="3835" x="7823200" y="1544638"/>
          <p14:tracePt t="3852" x="7929563" y="1562100"/>
          <p14:tracePt t="3869" x="7974013" y="1571625"/>
          <p14:tracePt t="3886" x="8027988" y="1571625"/>
          <p14:tracePt t="3902" x="8062913" y="1571625"/>
          <p14:tracePt t="3919" x="8081963" y="1571625"/>
          <p14:tracePt t="3935" x="8099425" y="1571625"/>
          <p14:tracePt t="3952" x="8108950" y="1571625"/>
          <p14:tracePt t="3969" x="8116888" y="1571625"/>
          <p14:tracePt t="3986" x="8126413" y="1571625"/>
          <p14:tracePt t="4019" x="8134350" y="1554163"/>
          <p14:tracePt t="4035" x="8134350" y="1536700"/>
          <p14:tracePt t="4052" x="8134350" y="1527175"/>
          <p14:tracePt t="4069" x="8134350" y="1517650"/>
          <p14:tracePt t="4086" x="8134350" y="1500188"/>
          <p14:tracePt t="4102" x="8099425" y="1490663"/>
          <p14:tracePt t="4119" x="8018463" y="1465263"/>
          <p14:tracePt t="4135" x="7912100" y="1455738"/>
          <p14:tracePt t="4152" x="7804150" y="1446213"/>
          <p14:tracePt t="4169" x="7732713" y="1428750"/>
          <p14:tracePt t="4185" x="7697788" y="1428750"/>
          <p14:tracePt t="4202" x="7680325" y="1428750"/>
          <p14:tracePt t="4236" x="7670800" y="1428750"/>
          <p14:tracePt t="4259" x="7661275" y="1428750"/>
          <p14:tracePt t="4275" x="7653338" y="1428750"/>
          <p14:tracePt t="4285" x="7643813" y="1428750"/>
          <p14:tracePt t="4324" x="7634288" y="1428750"/>
          <p14:tracePt t="4371" x="7616825" y="1428750"/>
          <p14:tracePt t="4412" x="7608888" y="1428750"/>
          <p14:tracePt t="4652" x="7589838" y="1428750"/>
          <p14:tracePt t="4692" x="7581900" y="1428750"/>
          <p14:tracePt t="4732" x="7562850" y="1428750"/>
          <p14:tracePt t="4748" x="7554913" y="1428750"/>
          <p14:tracePt t="4764" x="7537450" y="1428750"/>
          <p14:tracePt t="4772" x="7527925" y="1428750"/>
          <p14:tracePt t="4796" x="7518400" y="1428750"/>
          <p14:tracePt t="4812" x="7510463" y="1428750"/>
          <p14:tracePt t="4836" x="7500938" y="1428750"/>
          <p14:tracePt t="4860" x="7483475" y="1428750"/>
          <p14:tracePt t="4868" x="7473950" y="1428750"/>
          <p14:tracePt t="4876" x="7466013" y="1428750"/>
          <p14:tracePt t="4886" x="7456488" y="1428750"/>
          <p14:tracePt t="4903" x="7429500" y="1428750"/>
          <p14:tracePt t="4919" x="7419975" y="1428750"/>
          <p14:tracePt t="4936" x="7394575" y="1428750"/>
          <p14:tracePt t="4953" x="7375525" y="1428750"/>
          <p14:tracePt t="4969" x="7358063" y="1428750"/>
          <p14:tracePt t="4986" x="7313613" y="1428750"/>
          <p14:tracePt t="5003" x="7269163" y="1428750"/>
          <p14:tracePt t="5020" x="7197725" y="1419225"/>
          <p14:tracePt t="5036" x="7143750" y="1419225"/>
          <p14:tracePt t="5053" x="7108825" y="1419225"/>
          <p14:tracePt t="5070" x="7099300" y="1419225"/>
          <p14:tracePt t="5086" x="7072313" y="1428750"/>
          <p14:tracePt t="5103" x="7037388" y="1428750"/>
          <p14:tracePt t="5120" x="7010400" y="1446213"/>
          <p14:tracePt t="5136" x="6983413" y="1446213"/>
          <p14:tracePt t="5153" x="6965950" y="1446213"/>
          <p14:tracePt t="5170" x="6902450" y="1446213"/>
          <p14:tracePt t="5186" x="6848475" y="1455738"/>
          <p14:tracePt t="5203" x="6786563" y="1465263"/>
          <p14:tracePt t="5220" x="6670675" y="1500188"/>
          <p14:tracePt t="5236" x="6527800" y="1527175"/>
          <p14:tracePt t="5253" x="6384925" y="1581150"/>
          <p14:tracePt t="5270" x="6232525" y="1633538"/>
          <p14:tracePt t="5286" x="6045200" y="1679575"/>
          <p14:tracePt t="5303" x="5795963" y="1714500"/>
          <p14:tracePt t="5320" x="5483225" y="1768475"/>
          <p14:tracePt t="5336" x="5116513" y="1768475"/>
          <p14:tracePt t="5353" x="4751388" y="1768475"/>
          <p14:tracePt t="5370" x="4402138" y="1768475"/>
          <p14:tracePt t="5387" x="4125913" y="1768475"/>
          <p14:tracePt t="5404" x="3822700" y="1768475"/>
          <p14:tracePt t="5420" x="3687763" y="1768475"/>
          <p14:tracePt t="5437" x="3608388" y="1768475"/>
          <p14:tracePt t="5453" x="3509963" y="1768475"/>
          <p14:tracePt t="5470" x="3402013" y="1768475"/>
          <p14:tracePt t="5487" x="3259138" y="1768475"/>
          <p14:tracePt t="5504" x="3081338" y="1768475"/>
          <p14:tracePt t="5520" x="2884488" y="1768475"/>
          <p14:tracePt t="5537" x="2705100" y="1768475"/>
          <p14:tracePt t="5553" x="2554288" y="1768475"/>
          <p14:tracePt t="5570" x="2482850" y="1768475"/>
          <p14:tracePt t="5587" x="2374900" y="1768475"/>
          <p14:tracePt t="5604" x="2303463" y="1731963"/>
          <p14:tracePt t="5620" x="2251075" y="1714500"/>
          <p14:tracePt t="5637" x="2241550" y="1714500"/>
          <p14:tracePt t="5653" x="2224088" y="1697038"/>
          <p14:tracePt t="5670" x="2187575" y="1687513"/>
          <p14:tracePt t="5687" x="2179638" y="1687513"/>
          <p14:tracePt t="5704" x="2133600" y="1670050"/>
          <p14:tracePt t="5720" x="2125663" y="1660525"/>
          <p14:tracePt t="5737" x="2098675" y="1643063"/>
          <p14:tracePt t="5753" x="2071688" y="1633538"/>
          <p14:tracePt t="5770" x="2036763" y="1625600"/>
          <p14:tracePt t="5772" x="2017713" y="1616075"/>
          <p14:tracePt t="5787" x="2009775" y="1616075"/>
          <p14:tracePt t="5804" x="1938338" y="1608138"/>
          <p14:tracePt t="5820" x="1893888" y="1598613"/>
          <p14:tracePt t="5837" x="1822450" y="1571625"/>
          <p14:tracePt t="5854" x="1768475" y="1554163"/>
          <p14:tracePt t="5870" x="1741488" y="1527175"/>
          <p14:tracePt t="5887" x="1741488" y="1517650"/>
          <p14:tracePt t="5904" x="1714500" y="1465263"/>
          <p14:tracePt t="5920" x="1697038" y="1455738"/>
          <p14:tracePt t="5937" x="1679575" y="1438275"/>
          <p14:tracePt t="5970" x="1670050" y="1438275"/>
          <p14:tracePt t="5996" x="1652588" y="1428750"/>
          <p14:tracePt t="6076" x="1643063" y="1428750"/>
          <p14:tracePt t="6092" x="1625600" y="1428750"/>
          <p14:tracePt t="6100" x="1616075" y="1428750"/>
          <p14:tracePt t="6237" x="1616075" y="1419225"/>
          <p14:tracePt t="6245" x="1625600" y="1419225"/>
          <p14:tracePt t="6254" x="1643063" y="1419225"/>
          <p14:tracePt t="6271" x="1687513" y="1419225"/>
          <p14:tracePt t="6288" x="1741488" y="1419225"/>
          <p14:tracePt t="6304" x="1830388" y="1419225"/>
          <p14:tracePt t="6321" x="1911350" y="1419225"/>
          <p14:tracePt t="6337" x="2036763" y="1419225"/>
          <p14:tracePt t="6354" x="2152650" y="1419225"/>
          <p14:tracePt t="6371" x="2286000" y="1419225"/>
          <p14:tracePt t="6388" x="2366963" y="1419225"/>
          <p14:tracePt t="6404" x="2419350" y="1419225"/>
          <p14:tracePt t="6613" x="2438400" y="1419225"/>
          <p14:tracePt t="6620" x="2490788" y="1446213"/>
          <p14:tracePt t="6629" x="2562225" y="1455738"/>
          <p14:tracePt t="6637" x="2687638" y="1465263"/>
          <p14:tracePt t="6654" x="2911475" y="1465263"/>
          <p14:tracePt t="6671" x="3133725" y="1465263"/>
          <p14:tracePt t="6688" x="3276600" y="1465263"/>
          <p14:tracePt t="6704" x="3340100" y="1465263"/>
          <p14:tracePt t="6721" x="3348038" y="1465263"/>
          <p14:tracePt t="7109" x="3340100" y="1465263"/>
          <p14:tracePt t="7117" x="3322638" y="1465263"/>
          <p14:tracePt t="7125" x="3276600" y="1465263"/>
          <p14:tracePt t="7138" x="3232150" y="1465263"/>
          <p14:tracePt t="7155" x="3098800" y="1465263"/>
          <p14:tracePt t="7171" x="2946400" y="1419225"/>
          <p14:tracePt t="7188" x="2759075" y="1393825"/>
          <p14:tracePt t="7205" x="2554288" y="1357313"/>
          <p14:tracePt t="7221" x="2517775" y="1357313"/>
          <p14:tracePt t="7238" x="2509838" y="1357313"/>
          <p14:tracePt t="7381" x="2500313" y="1357313"/>
          <p14:tracePt t="7389" x="2490788" y="1357313"/>
          <p14:tracePt t="7405" x="2473325" y="1357313"/>
          <p14:tracePt t="7413" x="2438400" y="1357313"/>
          <p14:tracePt t="7422" x="2419350" y="1357313"/>
          <p14:tracePt t="7438" x="2295525" y="1357313"/>
          <p14:tracePt t="7455" x="2098675" y="1357313"/>
          <p14:tracePt t="7472" x="1938338" y="1366838"/>
          <p14:tracePt t="7488" x="1847850" y="1374775"/>
          <p14:tracePt t="7505" x="1812925" y="1384300"/>
          <p14:tracePt t="7522" x="1803400" y="1384300"/>
          <p14:tracePt t="7565" x="1839913" y="1384300"/>
          <p14:tracePt t="7573" x="1847850" y="1384300"/>
          <p14:tracePt t="7588" x="1911350" y="1384300"/>
          <p14:tracePt t="7605" x="2044700" y="1384300"/>
          <p14:tracePt t="7622" x="2152650" y="1384300"/>
          <p14:tracePt t="7638" x="2232025" y="1384300"/>
          <p14:tracePt t="7655" x="2312988" y="1393825"/>
          <p14:tracePt t="7672" x="2357438" y="1401763"/>
          <p14:tracePt t="7689" x="2374900" y="1401763"/>
          <p14:tracePt t="7933" x="2384425" y="1401763"/>
          <p14:tracePt t="7941" x="2419350" y="1419225"/>
          <p14:tracePt t="7949" x="2473325" y="1465263"/>
          <p14:tracePt t="7957" x="2633663" y="1527175"/>
          <p14:tracePt t="7972" x="2857500" y="1589088"/>
          <p14:tracePt t="7989" x="3803650" y="1776413"/>
          <p14:tracePt t="8005" x="4527550" y="1874838"/>
          <p14:tracePt t="8022" x="5099050" y="1911350"/>
          <p14:tracePt t="8039" x="5465763" y="1911350"/>
          <p14:tracePt t="8056" x="5616575" y="1884363"/>
          <p14:tracePt t="8072" x="5670550" y="1839913"/>
          <p14:tracePt t="8089" x="5688013" y="1812925"/>
          <p14:tracePt t="8105" x="5715000" y="1776413"/>
          <p14:tracePt t="8122" x="5715000" y="1758950"/>
          <p14:tracePt t="8139" x="5751513" y="1731963"/>
          <p14:tracePt t="8156" x="5803900" y="1697038"/>
          <p14:tracePt t="8172" x="5884863" y="1670050"/>
          <p14:tracePt t="8189" x="6010275" y="1616075"/>
          <p14:tracePt t="8206" x="6116638" y="1589088"/>
          <p14:tracePt t="8222" x="6170613" y="1562100"/>
          <p14:tracePt t="8239" x="6205538" y="1544638"/>
          <p14:tracePt t="8256" x="6224588" y="1536700"/>
          <p14:tracePt t="8462" x="6205538" y="1536700"/>
          <p14:tracePt t="8469" x="6197600" y="1536700"/>
          <p14:tracePt t="8477" x="6180138" y="1536700"/>
          <p14:tracePt t="8489" x="6170613" y="1536700"/>
          <p14:tracePt t="8506" x="6161088" y="1536700"/>
          <p14:tracePt t="8597" x="6197600" y="1536700"/>
          <p14:tracePt t="8605" x="6242050" y="1536700"/>
          <p14:tracePt t="8613" x="6330950" y="1536700"/>
          <p14:tracePt t="8623" x="6419850" y="1536700"/>
          <p14:tracePt t="8639" x="6769100" y="1544638"/>
          <p14:tracePt t="8656" x="7134225" y="1544638"/>
          <p14:tracePt t="8673" x="7412038" y="1544638"/>
          <p14:tracePt t="8689" x="7581900" y="1544638"/>
          <p14:tracePt t="8706" x="7634288" y="1536700"/>
          <p14:tracePt t="8723" x="7634288" y="1527175"/>
          <p14:tracePt t="8739" x="7634288" y="1517650"/>
          <p14:tracePt t="8756" x="7634288" y="1509713"/>
          <p14:tracePt t="8773" x="7626350" y="1490663"/>
          <p14:tracePt t="8789" x="7608888" y="1490663"/>
          <p14:tracePt t="8854" x="7626350" y="1490663"/>
          <p14:tracePt t="8862" x="7634288" y="1490663"/>
          <p14:tracePt t="8873" x="7653338" y="1490663"/>
          <p14:tracePt t="8889" x="7670800" y="1490663"/>
          <p14:tracePt t="8906" x="7705725" y="1490663"/>
          <p14:tracePt t="8923" x="7732713" y="1490663"/>
          <p14:tracePt t="8940" x="7751763" y="1500188"/>
          <p14:tracePt t="8956" x="7759700" y="1500188"/>
          <p14:tracePt t="8990" x="7777163" y="1500188"/>
          <p14:tracePt t="9006" x="7831138" y="1517650"/>
          <p14:tracePt t="9023" x="8018463" y="1554163"/>
          <p14:tracePt t="9040" x="8205788" y="1581150"/>
          <p14:tracePt t="9056" x="8412163" y="1608138"/>
          <p14:tracePt t="9073" x="8545513" y="1608138"/>
          <p14:tracePt t="9090" x="8572500" y="1608138"/>
          <p14:tracePt t="9106" x="8589963" y="1608138"/>
          <p14:tracePt t="9140" x="8555038" y="1652588"/>
          <p14:tracePt t="9156" x="8510588" y="1704975"/>
          <p14:tracePt t="9173" x="8447088" y="1731963"/>
          <p14:tracePt t="9190" x="8420100" y="1741488"/>
          <p14:tracePt t="9206" x="8402638" y="17414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51520" y="188640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5400" b="1" kern="1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/>
              </a:rPr>
              <a:t>Haustypen</a:t>
            </a:r>
            <a:endParaRPr lang="pt-PT" sz="5400" b="1" kern="1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  <a:cs typeface="Times New Roman"/>
            </a:endParaRPr>
          </a:p>
          <a:p>
            <a:pPr algn="ctr"/>
            <a:endParaRPr lang="pt-PT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 descr="C:\WINDOWS\TEMP\~AUT0013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65803"/>
            <a:ext cx="2592388" cy="2236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35630" y="343485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d</a:t>
            </a:r>
            <a:r>
              <a:rPr lang="pt-PT" b="1" dirty="0" smtClean="0"/>
              <a:t>as </a:t>
            </a:r>
            <a:r>
              <a:rPr lang="pt-PT" b="1" dirty="0" err="1" smtClean="0"/>
              <a:t>Schloss</a:t>
            </a:r>
            <a:r>
              <a:rPr lang="pt-PT" b="1" dirty="0" smtClean="0"/>
              <a:t> (-</a:t>
            </a:r>
            <a:r>
              <a:rPr lang="pt-PT" b="1" dirty="0" err="1" smtClean="0"/>
              <a:t>er</a:t>
            </a:r>
            <a:r>
              <a:rPr lang="pt-PT" b="1" dirty="0" smtClean="0"/>
              <a:t>) / die </a:t>
            </a:r>
            <a:r>
              <a:rPr lang="pt-PT" b="1" dirty="0" err="1" smtClean="0"/>
              <a:t>Burg</a:t>
            </a:r>
            <a:r>
              <a:rPr lang="pt-PT" b="1" dirty="0" smtClean="0"/>
              <a:t> (-</a:t>
            </a:r>
            <a:r>
              <a:rPr lang="pt-PT" b="1" dirty="0" err="1" smtClean="0"/>
              <a:t>en</a:t>
            </a:r>
            <a:r>
              <a:rPr lang="pt-PT" dirty="0" smtClean="0"/>
              <a:t>) </a:t>
            </a:r>
            <a:endParaRPr lang="pt-PT" dirty="0"/>
          </a:p>
        </p:txBody>
      </p:sp>
      <p:pic>
        <p:nvPicPr>
          <p:cNvPr id="6" name="Picture 4" descr="C:\WINDOWS\TEMP\~AUT0015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611" y="1107941"/>
            <a:ext cx="2254250" cy="1670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172568" y="3009023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d</a:t>
            </a:r>
            <a:r>
              <a:rPr lang="pt-PT" b="1" dirty="0" smtClean="0"/>
              <a:t>er </a:t>
            </a:r>
            <a:r>
              <a:rPr lang="pt-PT" b="1" dirty="0" err="1" smtClean="0"/>
              <a:t>Wohnwagen</a:t>
            </a:r>
            <a:r>
              <a:rPr lang="pt-PT" b="1" dirty="0" smtClean="0"/>
              <a:t> (-)</a:t>
            </a:r>
            <a:endParaRPr lang="pt-PT" b="1" dirty="0"/>
          </a:p>
        </p:txBody>
      </p:sp>
      <p:pic>
        <p:nvPicPr>
          <p:cNvPr id="8" name="Picture 3" descr="C:\WINDOWS\TEMP\~AUT0014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14" y="4158372"/>
            <a:ext cx="2441575" cy="1770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35630" y="6021288"/>
            <a:ext cx="379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/>
              <a:t>d</a:t>
            </a:r>
            <a:r>
              <a:rPr lang="pt-PT" sz="1600" b="1" dirty="0" smtClean="0"/>
              <a:t>er Bungalow (-s) / die </a:t>
            </a:r>
            <a:r>
              <a:rPr lang="pt-PT" sz="1600" b="1" dirty="0" err="1" smtClean="0"/>
              <a:t>Blockhütte</a:t>
            </a:r>
            <a:r>
              <a:rPr lang="pt-PT" sz="1600" b="1" dirty="0" smtClean="0"/>
              <a:t> (-n</a:t>
            </a:r>
            <a:r>
              <a:rPr lang="pt-PT" dirty="0" smtClean="0"/>
              <a:t>)</a:t>
            </a:r>
            <a:endParaRPr lang="pt-PT" dirty="0"/>
          </a:p>
        </p:txBody>
      </p:sp>
      <p:pic>
        <p:nvPicPr>
          <p:cNvPr id="10" name="Picture 5" descr="C:\WINDOWS\TEMP\~AUT0016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472" y="3804182"/>
            <a:ext cx="2185988" cy="1906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4283968" y="5928435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/>
              <a:t>d</a:t>
            </a:r>
            <a:r>
              <a:rPr lang="pt-PT" sz="1600" b="1" dirty="0" smtClean="0"/>
              <a:t>as </a:t>
            </a:r>
            <a:r>
              <a:rPr lang="pt-PT" sz="1600" b="1" dirty="0" err="1" smtClean="0"/>
              <a:t>Bauernhaus</a:t>
            </a:r>
            <a:r>
              <a:rPr lang="pt-PT" sz="1600" b="1" dirty="0" smtClean="0"/>
              <a:t>  (-¨</a:t>
            </a:r>
            <a:r>
              <a:rPr lang="pt-PT" sz="1600" b="1" dirty="0" err="1" smtClean="0"/>
              <a:t>er</a:t>
            </a:r>
            <a:r>
              <a:rPr lang="pt-PT" sz="1600" b="1" dirty="0" smtClean="0"/>
              <a:t>) / das </a:t>
            </a:r>
            <a:r>
              <a:rPr lang="pt-PT" sz="1600" b="1" dirty="0" err="1" smtClean="0"/>
              <a:t>Landhaus</a:t>
            </a:r>
            <a:r>
              <a:rPr lang="pt-PT" sz="1600" b="1" dirty="0" smtClean="0"/>
              <a:t> (-¨</a:t>
            </a:r>
            <a:r>
              <a:rPr lang="pt-PT" sz="1600" b="1" dirty="0" err="1" smtClean="0"/>
              <a:t>er</a:t>
            </a:r>
            <a:r>
              <a:rPr lang="pt-PT" sz="1600" b="1" dirty="0" smtClean="0"/>
              <a:t>)</a:t>
            </a:r>
            <a:endParaRPr lang="pt-PT" sz="1600" b="1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74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39"/>
    </mc:Choice>
    <mc:Fallback>
      <p:transition spd="slow" advTm="37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2" x="8394700" y="1741488"/>
          <p14:tracePt t="780" x="8367713" y="1741488"/>
          <p14:tracePt t="788" x="8331200" y="1741488"/>
          <p14:tracePt t="800" x="8277225" y="1731963"/>
          <p14:tracePt t="817" x="8153400" y="1679575"/>
          <p14:tracePt t="833" x="8054975" y="1643063"/>
          <p14:tracePt t="850" x="8018463" y="1625600"/>
          <p14:tracePt t="867" x="8010525" y="1616075"/>
          <p14:tracePt t="883" x="8161338" y="1536700"/>
          <p14:tracePt t="900" x="8555038" y="1285875"/>
          <p14:tracePt t="917" x="8572500" y="1214438"/>
          <p14:tracePt t="933" x="8572500" y="1152525"/>
          <p14:tracePt t="950" x="8483600" y="1009650"/>
          <p14:tracePt t="967" x="8269288" y="714375"/>
          <p14:tracePt t="983" x="8062913" y="455613"/>
          <p14:tracePt t="1000" x="7759700" y="214313"/>
          <p14:tracePt t="1017" x="7412038" y="0"/>
          <p14:tracePt t="1034" x="7045325" y="0"/>
          <p14:tracePt t="1050" x="6705600" y="0"/>
          <p14:tracePt t="1067" x="6367463" y="0"/>
          <p14:tracePt t="1084" x="6010275" y="0"/>
          <p14:tracePt t="1100" x="5822950" y="0"/>
          <p14:tracePt t="1117" x="5616575" y="0"/>
          <p14:tracePt t="1133" x="5429250" y="17463"/>
          <p14:tracePt t="1150" x="5160963" y="80963"/>
          <p14:tracePt t="1167" x="4938713" y="152400"/>
          <p14:tracePt t="1183" x="4572000" y="241300"/>
          <p14:tracePt t="1200" x="4259263" y="322263"/>
          <p14:tracePt t="1217" x="4017963" y="428625"/>
          <p14:tracePt t="1234" x="3795713" y="536575"/>
          <p14:tracePt t="1250" x="3536950" y="642938"/>
          <p14:tracePt t="1267" x="3313113" y="723900"/>
          <p14:tracePt t="1284" x="2982913" y="822325"/>
          <p14:tracePt t="1300" x="2830513" y="884238"/>
          <p14:tracePt t="1317" x="2724150" y="955675"/>
          <p14:tracePt t="1334" x="2660650" y="1009650"/>
          <p14:tracePt t="1350" x="2625725" y="1044575"/>
          <p14:tracePt t="1367" x="2625725" y="1062038"/>
          <p14:tracePt t="1384" x="2625725" y="1089025"/>
          <p14:tracePt t="1400" x="2633663" y="1116013"/>
          <p14:tracePt t="1417" x="2697163" y="1214438"/>
          <p14:tracePt t="1434" x="2822575" y="1357313"/>
          <p14:tracePt t="1451" x="2946400" y="1509713"/>
          <p14:tracePt t="1467" x="3179763" y="1660525"/>
          <p14:tracePt t="1484" x="3608388" y="1830388"/>
          <p14:tracePt t="1500" x="3875088" y="1884363"/>
          <p14:tracePt t="1517" x="4116388" y="1884363"/>
          <p14:tracePt t="1534" x="4224338" y="1874838"/>
          <p14:tracePt t="1551" x="4295775" y="1822450"/>
          <p14:tracePt t="1567" x="4340225" y="1776413"/>
          <p14:tracePt t="1584" x="4375150" y="1724025"/>
          <p14:tracePt t="1601" x="4411663" y="1625600"/>
          <p14:tracePt t="1618" x="4465638" y="1517650"/>
          <p14:tracePt t="1634" x="4527550" y="1401763"/>
          <p14:tracePt t="1651" x="4589463" y="1295400"/>
          <p14:tracePt t="1667" x="4598988" y="1223963"/>
          <p14:tracePt t="1684" x="4625975" y="1143000"/>
          <p14:tracePt t="1701" x="4625975" y="1089025"/>
          <p14:tracePt t="1718" x="4625975" y="1044575"/>
          <p14:tracePt t="1734" x="4625975" y="990600"/>
          <p14:tracePt t="1751" x="4625975" y="946150"/>
          <p14:tracePt t="1767" x="4625975" y="928688"/>
          <p14:tracePt t="1784" x="4625975" y="901700"/>
          <p14:tracePt t="1801" x="4625975" y="866775"/>
          <p14:tracePt t="1817" x="4625975" y="847725"/>
          <p14:tracePt t="1834" x="4625975" y="830263"/>
          <p14:tracePt t="1851" x="4625975" y="822325"/>
          <p14:tracePt t="1884" x="4625975" y="812800"/>
          <p14:tracePt t="1901" x="4608513" y="795338"/>
          <p14:tracePt t="1918" x="4581525" y="795338"/>
          <p14:tracePt t="1934" x="4527550" y="795338"/>
          <p14:tracePt t="1951" x="4456113" y="795338"/>
          <p14:tracePt t="1967" x="4394200" y="795338"/>
          <p14:tracePt t="1984" x="4313238" y="795338"/>
          <p14:tracePt t="2001" x="4251325" y="795338"/>
          <p14:tracePt t="2018" x="4205288" y="785813"/>
          <p14:tracePt t="2034" x="4160838" y="785813"/>
          <p14:tracePt t="2051" x="4116388" y="776288"/>
          <p14:tracePt t="2068" x="4098925" y="768350"/>
          <p14:tracePt t="2084" x="4062413" y="768350"/>
          <p14:tracePt t="2101" x="4054475" y="768350"/>
          <p14:tracePt t="2118" x="4037013" y="768350"/>
          <p14:tracePt t="2134" x="4027488" y="758825"/>
          <p14:tracePt t="2151" x="4010025" y="758825"/>
          <p14:tracePt t="2168" x="3983038" y="758825"/>
          <p14:tracePt t="2184" x="3938588" y="758825"/>
          <p14:tracePt t="2201" x="3867150" y="758825"/>
          <p14:tracePt t="2218" x="3768725" y="758825"/>
          <p14:tracePt t="2234" x="3687763" y="758825"/>
          <p14:tracePt t="2251" x="3581400" y="776288"/>
          <p14:tracePt t="2268" x="3411538" y="830263"/>
          <p14:tracePt t="2284" x="3268663" y="884238"/>
          <p14:tracePt t="2301" x="3152775" y="938213"/>
          <p14:tracePt t="2318" x="3036888" y="982663"/>
          <p14:tracePt t="2334" x="2955925" y="1027113"/>
          <p14:tracePt t="2351" x="2874963" y="1062038"/>
          <p14:tracePt t="2368" x="2768600" y="1125538"/>
          <p14:tracePt t="2385" x="2633663" y="1223963"/>
          <p14:tracePt t="2401" x="2509838" y="1330325"/>
          <p14:tracePt t="2418" x="2393950" y="1517650"/>
          <p14:tracePt t="2435" x="2295525" y="1679575"/>
          <p14:tracePt t="2451" x="2205038" y="1795463"/>
          <p14:tracePt t="2468" x="2089150" y="1938338"/>
          <p14:tracePt t="2484" x="2044700" y="1990725"/>
          <p14:tracePt t="2501" x="2000250" y="2044700"/>
          <p14:tracePt t="2518" x="1946275" y="2125663"/>
          <p14:tracePt t="2535" x="1928813" y="2197100"/>
          <p14:tracePt t="2551" x="1928813" y="2330450"/>
          <p14:tracePt t="2568" x="1973263" y="2490788"/>
          <p14:tracePt t="2585" x="2071688" y="2608263"/>
          <p14:tracePt t="2602" x="2268538" y="2670175"/>
          <p14:tracePt t="2618" x="2509838" y="2687638"/>
          <p14:tracePt t="2635" x="2795588" y="2687638"/>
          <p14:tracePt t="2651" x="3089275" y="2687638"/>
          <p14:tracePt t="2668" x="3571875" y="2562225"/>
          <p14:tracePt t="2685" x="3929063" y="2357438"/>
          <p14:tracePt t="2702" x="4116388" y="2179638"/>
          <p14:tracePt t="2718" x="4268788" y="2000250"/>
          <p14:tracePt t="2735" x="4411663" y="1795463"/>
          <p14:tracePt t="2752" x="4465638" y="1670050"/>
          <p14:tracePt t="2768" x="4465638" y="1581150"/>
          <p14:tracePt t="2785" x="4456113" y="1455738"/>
          <p14:tracePt t="2802" x="4411663" y="1322388"/>
          <p14:tracePt t="2818" x="4348163" y="1169988"/>
          <p14:tracePt t="2835" x="4241800" y="1017588"/>
          <p14:tracePt t="2852" x="4143375" y="901700"/>
          <p14:tracePt t="2868" x="3990975" y="785813"/>
          <p14:tracePt t="2885" x="3894138" y="750888"/>
          <p14:tracePt t="2902" x="3786188" y="714375"/>
          <p14:tracePt t="2918" x="3670300" y="704850"/>
          <p14:tracePt t="2935" x="3554413" y="704850"/>
          <p14:tracePt t="2952" x="3455988" y="704850"/>
          <p14:tracePt t="2968" x="3367088" y="704850"/>
          <p14:tracePt t="2985" x="3303588" y="704850"/>
          <p14:tracePt t="3002" x="3259138" y="723900"/>
          <p14:tracePt t="3018" x="3205163" y="758825"/>
          <p14:tracePt t="3035" x="3160713" y="795338"/>
          <p14:tracePt t="3052" x="3133725" y="839788"/>
          <p14:tracePt t="3069" x="3098800" y="928688"/>
          <p14:tracePt t="3085" x="3089275" y="982663"/>
          <p14:tracePt t="3102" x="3081338" y="1017588"/>
          <p14:tracePt t="3118" x="3071813" y="1054100"/>
          <p14:tracePt t="3135" x="3071813" y="1071563"/>
          <p14:tracePt t="3152" x="3071813" y="1125538"/>
          <p14:tracePt t="3169" x="3133725" y="1187450"/>
          <p14:tracePt t="3185" x="3224213" y="1268413"/>
          <p14:tracePt t="3202" x="3286125" y="1374775"/>
          <p14:tracePt t="3219" x="3394075" y="1482725"/>
          <p14:tracePt t="3235" x="3490913" y="1616075"/>
          <p14:tracePt t="3252" x="3527425" y="1741488"/>
          <p14:tracePt t="3269" x="3544888" y="2009775"/>
          <p14:tracePt t="3285" x="3589338" y="2268538"/>
          <p14:tracePt t="3302" x="3608388" y="2517775"/>
          <p14:tracePt t="3319" x="3643313" y="2751138"/>
          <p14:tracePt t="3335" x="3643313" y="2919413"/>
          <p14:tracePt t="3352" x="3643313" y="3071813"/>
          <p14:tracePt t="3369" x="3589338" y="3232150"/>
          <p14:tracePt t="3385" x="3517900" y="3394075"/>
          <p14:tracePt t="3402" x="3419475" y="3643313"/>
          <p14:tracePt t="3419" x="3303588" y="3875088"/>
          <p14:tracePt t="3435" x="3214688" y="4044950"/>
          <p14:tracePt t="3452" x="3133725" y="4170363"/>
          <p14:tracePt t="3469" x="3044825" y="4276725"/>
          <p14:tracePt t="3486" x="2973388" y="4330700"/>
          <p14:tracePt t="3502" x="2874963" y="4411663"/>
          <p14:tracePt t="3519" x="2768600" y="4483100"/>
          <p14:tracePt t="3536" x="2625725" y="4537075"/>
          <p14:tracePt t="3552" x="2509838" y="4581525"/>
          <p14:tracePt t="3569" x="2384425" y="4616450"/>
          <p14:tracePt t="3586" x="2276475" y="4633913"/>
          <p14:tracePt t="3603" x="2125663" y="4643438"/>
          <p14:tracePt t="3619" x="2000250" y="4643438"/>
          <p14:tracePt t="3636" x="1874838" y="4643438"/>
          <p14:tracePt t="3652" x="1741488" y="4643438"/>
          <p14:tracePt t="3669" x="1633538" y="4545013"/>
          <p14:tracePt t="3686" x="1562100" y="4491038"/>
          <p14:tracePt t="3702" x="1509713" y="4438650"/>
          <p14:tracePt t="3719" x="1455738" y="4384675"/>
          <p14:tracePt t="3736" x="1419225" y="4340225"/>
          <p14:tracePt t="3752" x="1419225" y="4313238"/>
          <p14:tracePt t="3769" x="1393825" y="4268788"/>
          <p14:tracePt t="3786" x="1374775" y="4251325"/>
          <p14:tracePt t="3802" x="1347788" y="4205288"/>
          <p14:tracePt t="3819" x="1339850" y="4197350"/>
          <p14:tracePt t="3836" x="1312863" y="4170363"/>
          <p14:tracePt t="3852" x="1303338" y="4160838"/>
          <p14:tracePt t="3869" x="1295400" y="4152900"/>
          <p14:tracePt t="3886" x="1295400" y="4133850"/>
          <p14:tracePt t="3903" x="1295400" y="4108450"/>
          <p14:tracePt t="3919" x="1295400" y="4098925"/>
          <p14:tracePt t="3936" x="1295400" y="4054475"/>
          <p14:tracePt t="3953" x="1295400" y="4037013"/>
          <p14:tracePt t="3969" x="1285875" y="4010025"/>
          <p14:tracePt t="3986" x="1285875" y="4000500"/>
          <p14:tracePt t="4003" x="1285875" y="3983038"/>
          <p14:tracePt t="4036" x="1285875" y="3973513"/>
          <p14:tracePt t="4053" x="1285875" y="3956050"/>
          <p14:tracePt t="4069" x="1285875" y="3946525"/>
          <p14:tracePt t="4086" x="1285875" y="3938588"/>
          <p14:tracePt t="4103" x="1295400" y="3938588"/>
          <p14:tracePt t="4119" x="1312863" y="3929063"/>
          <p14:tracePt t="4136" x="1347788" y="3929063"/>
          <p14:tracePt t="4153" x="1357313" y="3919538"/>
          <p14:tracePt t="4169" x="1374775" y="3919538"/>
          <p14:tracePt t="4186" x="1401763" y="3919538"/>
          <p14:tracePt t="4219" x="1419225" y="3919538"/>
          <p14:tracePt t="4798" x="1428750" y="3919538"/>
          <p14:tracePt t="4806" x="1446213" y="3919538"/>
          <p14:tracePt t="4814" x="1500188" y="3919538"/>
          <p14:tracePt t="4822" x="1544638" y="3919538"/>
          <p14:tracePt t="4837" x="1643063" y="3919538"/>
          <p14:tracePt t="4853" x="1928813" y="3965575"/>
          <p14:tracePt t="4870" x="2108200" y="3983038"/>
          <p14:tracePt t="4887" x="2241550" y="3990975"/>
          <p14:tracePt t="4903" x="2339975" y="3990975"/>
          <p14:tracePt t="4920" x="2419350" y="3990975"/>
          <p14:tracePt t="4937" x="2490788" y="3990975"/>
          <p14:tracePt t="4953" x="2562225" y="3990975"/>
          <p14:tracePt t="4970" x="2616200" y="3990975"/>
          <p14:tracePt t="4987" x="2670175" y="3990975"/>
          <p14:tracePt t="5003" x="2697163" y="3990975"/>
          <p14:tracePt t="5020" x="2724150" y="3990975"/>
          <p14:tracePt t="5037" x="2776538" y="3990975"/>
          <p14:tracePt t="5054" x="2847975" y="3983038"/>
          <p14:tracePt t="5070" x="2946400" y="3983038"/>
          <p14:tracePt t="5087" x="3017838" y="3973513"/>
          <p14:tracePt t="5104" x="3044825" y="3965575"/>
          <p14:tracePt t="5120" x="3062288" y="3956050"/>
          <p14:tracePt t="5153" x="3081338" y="3956050"/>
          <p14:tracePt t="5170" x="3081338" y="3946525"/>
          <p14:tracePt t="5214" x="3089275" y="3946525"/>
          <p14:tracePt t="5238" x="3089275" y="3938588"/>
          <p14:tracePt t="5246" x="3098800" y="3938588"/>
          <p14:tracePt t="5254" x="3108325" y="3929063"/>
          <p14:tracePt t="5270" x="3125788" y="3919538"/>
          <p14:tracePt t="5287" x="3143250" y="3902075"/>
          <p14:tracePt t="5304" x="3152775" y="3894138"/>
          <p14:tracePt t="5320" x="3160713" y="3875088"/>
          <p14:tracePt t="5337" x="3170238" y="3875088"/>
          <p14:tracePt t="5718" x="3133725" y="3875088"/>
          <p14:tracePt t="5726" x="3108325" y="3875088"/>
          <p14:tracePt t="5737" x="3089275" y="3884613"/>
          <p14:tracePt t="5754" x="3036888" y="3884613"/>
          <p14:tracePt t="5771" x="3009900" y="3894138"/>
          <p14:tracePt t="5787" x="2965450" y="3894138"/>
          <p14:tracePt t="5804" x="2955925" y="3911600"/>
          <p14:tracePt t="5806" x="2946400" y="3911600"/>
          <p14:tracePt t="5821" x="2938463" y="3911600"/>
          <p14:tracePt t="5838" x="2894013" y="3911600"/>
          <p14:tracePt t="5854" x="2847975" y="3919538"/>
          <p14:tracePt t="5871" x="2795588" y="3938588"/>
          <p14:tracePt t="5888" x="2751138" y="3938588"/>
          <p14:tracePt t="5904" x="2687638" y="3938588"/>
          <p14:tracePt t="5921" x="2608263" y="3938588"/>
          <p14:tracePt t="5938" x="2544763" y="3938588"/>
          <p14:tracePt t="5954" x="2490788" y="3938588"/>
          <p14:tracePt t="5971" x="2438400" y="3938588"/>
          <p14:tracePt t="5988" x="2374900" y="3938588"/>
          <p14:tracePt t="6004" x="2339975" y="3938588"/>
          <p14:tracePt t="6021" x="2295525" y="3919538"/>
          <p14:tracePt t="6038" x="2224088" y="3902075"/>
          <p14:tracePt t="6054" x="2187575" y="3894138"/>
          <p14:tracePt t="6071" x="2170113" y="3894138"/>
          <p14:tracePt t="6110" x="2160588" y="3894138"/>
          <p14:tracePt t="6135" x="2152650" y="3894138"/>
          <p14:tracePt t="6150" x="2152650" y="3884613"/>
          <p14:tracePt t="6158" x="2143125" y="3884613"/>
          <p14:tracePt t="6171" x="2133600" y="3875088"/>
          <p14:tracePt t="6190" x="2133600" y="3857625"/>
          <p14:tracePt t="6204" x="2133600" y="3848100"/>
          <p14:tracePt t="6222" x="2133600" y="3830638"/>
          <p14:tracePt t="6238" x="2133600" y="3822700"/>
          <p14:tracePt t="6255" x="2133600" y="3803650"/>
          <p14:tracePt t="6271" x="2133600" y="3795713"/>
          <p14:tracePt t="6288" x="2133600" y="3786188"/>
          <p14:tracePt t="6305" x="2133600" y="3768725"/>
          <p14:tracePt t="6326" x="2133600" y="3759200"/>
          <p14:tracePt t="6342" x="2133600" y="3751263"/>
          <p14:tracePt t="6355" x="2133600" y="3741738"/>
          <p14:tracePt t="6371" x="2133600" y="3732213"/>
          <p14:tracePt t="6388" x="2133600" y="3714750"/>
          <p14:tracePt t="6405" x="2133600" y="3697288"/>
          <p14:tracePt t="6421" x="2133600" y="3687763"/>
          <p14:tracePt t="6438" x="2133600" y="3670300"/>
          <p14:tracePt t="6455" x="2133600" y="3660775"/>
          <p14:tracePt t="6494" x="2133600" y="3643313"/>
          <p14:tracePt t="6505" x="2133600" y="3633788"/>
          <p14:tracePt t="6521" x="2125663" y="3625850"/>
          <p14:tracePt t="6538" x="2116138" y="3625850"/>
          <p14:tracePt t="6555" x="2108200" y="3608388"/>
          <p14:tracePt t="6588" x="2098675" y="3598863"/>
          <p14:tracePt t="6605" x="2089150" y="3589338"/>
          <p14:tracePt t="6621" x="2089150" y="3581400"/>
          <p14:tracePt t="6710" x="2071688" y="3581400"/>
          <p14:tracePt t="6726" x="2062163" y="3581400"/>
          <p14:tracePt t="6742" x="2054225" y="3589338"/>
          <p14:tracePt t="6751" x="2036763" y="3616325"/>
          <p14:tracePt t="6758" x="2036763" y="3625850"/>
          <p14:tracePt t="6772" x="2027238" y="3643313"/>
          <p14:tracePt t="6788" x="2027238" y="3679825"/>
          <p14:tracePt t="6805" x="2017713" y="3714750"/>
          <p14:tracePt t="6807" x="2017713" y="3741738"/>
          <p14:tracePt t="6822" x="2017713" y="3768725"/>
          <p14:tracePt t="6838" x="2027238" y="3813175"/>
          <p14:tracePt t="6855" x="2054225" y="3830638"/>
          <p14:tracePt t="6872" x="2089150" y="3840163"/>
          <p14:tracePt t="6888" x="2143125" y="3840163"/>
          <p14:tracePt t="6905" x="2241550" y="3840163"/>
          <p14:tracePt t="6922" x="2322513" y="3840163"/>
          <p14:tracePt t="6938" x="2339975" y="3840163"/>
          <p14:tracePt t="6955" x="2347913" y="3830638"/>
          <p14:tracePt t="6972" x="2357438" y="3813175"/>
          <p14:tracePt t="6988" x="2366963" y="3803650"/>
          <p14:tracePt t="7005" x="2384425" y="3751263"/>
          <p14:tracePt t="7022" x="2393950" y="3714750"/>
          <p14:tracePt t="7039" x="2401888" y="3652838"/>
          <p14:tracePt t="7055" x="2411413" y="3625850"/>
          <p14:tracePt t="7072" x="2411413" y="3608388"/>
          <p14:tracePt t="7089" x="2411413" y="3589338"/>
          <p14:tracePt t="7105" x="2393950" y="3562350"/>
          <p14:tracePt t="7122" x="2384425" y="3554413"/>
          <p14:tracePt t="7139" x="2357438" y="3554413"/>
          <p14:tracePt t="7155" x="2330450" y="3554413"/>
          <p14:tracePt t="7172" x="2286000" y="3554413"/>
          <p14:tracePt t="7189" x="2241550" y="3554413"/>
          <p14:tracePt t="7205" x="2214563" y="3554413"/>
          <p14:tracePt t="7222" x="2197100" y="3554413"/>
          <p14:tracePt t="7239" x="2170113" y="3554413"/>
          <p14:tracePt t="7255" x="2152650" y="3554413"/>
          <p14:tracePt t="7272" x="2133600" y="3562350"/>
          <p14:tracePt t="7289" x="2108200" y="3571875"/>
          <p14:tracePt t="7306" x="2089150" y="3598863"/>
          <p14:tracePt t="7322" x="2062163" y="3625850"/>
          <p14:tracePt t="7339" x="2054225" y="3687763"/>
          <p14:tracePt t="7356" x="2054225" y="3724275"/>
          <p14:tracePt t="7372" x="2054225" y="3751263"/>
          <p14:tracePt t="7389" x="2054225" y="3786188"/>
          <p14:tracePt t="7406" x="2062163" y="3813175"/>
          <p14:tracePt t="7423" x="2089150" y="3822700"/>
          <p14:tracePt t="7439" x="2116138" y="3822700"/>
          <p14:tracePt t="7456" x="2152650" y="3822700"/>
          <p14:tracePt t="7472" x="2187575" y="3822700"/>
          <p14:tracePt t="7489" x="2251075" y="3822700"/>
          <p14:tracePt t="7506" x="2268538" y="3822700"/>
          <p14:tracePt t="7522" x="2312988" y="3813175"/>
          <p14:tracePt t="7539" x="2330450" y="3786188"/>
          <p14:tracePt t="7556" x="2347913" y="3759200"/>
          <p14:tracePt t="7572" x="2347913" y="3724275"/>
          <p14:tracePt t="7589" x="2347913" y="3679825"/>
          <p14:tracePt t="7606" x="2347913" y="3643313"/>
          <p14:tracePt t="7623" x="2339975" y="3608388"/>
          <p14:tracePt t="7639" x="2312988" y="3581400"/>
          <p14:tracePt t="7656" x="2303463" y="3571875"/>
          <p14:tracePt t="7672" x="2268538" y="3554413"/>
          <p14:tracePt t="7689" x="2251075" y="3544888"/>
          <p14:tracePt t="7706" x="2224088" y="3536950"/>
          <p14:tracePt t="7722" x="2197100" y="3536950"/>
          <p14:tracePt t="7739" x="2170113" y="3536950"/>
          <p14:tracePt t="7756" x="2152650" y="3536950"/>
          <p14:tracePt t="7772" x="2133600" y="3536950"/>
          <p14:tracePt t="7789" x="2125663" y="3536950"/>
          <p14:tracePt t="7806" x="2108200" y="3544888"/>
          <p14:tracePt t="7808" x="2108200" y="3554413"/>
          <p14:tracePt t="7823" x="2089150" y="3589338"/>
          <p14:tracePt t="7839" x="2071688" y="3616325"/>
          <p14:tracePt t="7856" x="2071688" y="3643313"/>
          <p14:tracePt t="7872" x="2071688" y="3670300"/>
          <p14:tracePt t="7889" x="2071688" y="3679825"/>
          <p14:tracePt t="7906" x="2071688" y="3714750"/>
          <p14:tracePt t="7923" x="2089150" y="3724275"/>
          <p14:tracePt t="7939" x="2143125" y="3751263"/>
          <p14:tracePt t="7956" x="2205038" y="3759200"/>
          <p14:tracePt t="7973" x="2259013" y="3759200"/>
          <p14:tracePt t="7989" x="2286000" y="3759200"/>
          <p14:tracePt t="8006" x="2303463" y="3759200"/>
          <p14:tracePt t="8023" x="2322513" y="3732213"/>
          <p14:tracePt t="8039" x="2339975" y="3660775"/>
          <p14:tracePt t="8056" x="2339975" y="3598863"/>
          <p14:tracePt t="8073" x="2339975" y="3544888"/>
          <p14:tracePt t="8089" x="2330450" y="3517900"/>
          <p14:tracePt t="8106" x="2312988" y="3500438"/>
          <p14:tracePt t="8123" x="2303463" y="3500438"/>
          <p14:tracePt t="8139" x="2276475" y="3500438"/>
          <p14:tracePt t="8156" x="2232025" y="3527425"/>
          <p14:tracePt t="8173" x="2205038" y="3581400"/>
          <p14:tracePt t="8190" x="2152650" y="3652838"/>
          <p14:tracePt t="8206" x="2125663" y="3697288"/>
          <p14:tracePt t="8223" x="2116138" y="3732213"/>
          <p14:tracePt t="8240" x="2116138" y="3768725"/>
          <p14:tracePt t="8256" x="2116138" y="3822700"/>
          <p14:tracePt t="8273" x="2116138" y="3875088"/>
          <p14:tracePt t="8290" x="2187575" y="3946525"/>
          <p14:tracePt t="8306" x="2251075" y="4010025"/>
          <p14:tracePt t="8323" x="2366963" y="4044950"/>
          <p14:tracePt t="8340" x="2473325" y="4071938"/>
          <p14:tracePt t="8356" x="2616200" y="4071938"/>
          <p14:tracePt t="8373" x="2813050" y="4071938"/>
          <p14:tracePt t="8390" x="3009900" y="4071938"/>
          <p14:tracePt t="8406" x="3286125" y="4071938"/>
          <p14:tracePt t="8423" x="3660775" y="4054475"/>
          <p14:tracePt t="8440" x="3857625" y="3983038"/>
          <p14:tracePt t="8457" x="3946525" y="3938588"/>
          <p14:tracePt t="8473" x="3990975" y="3894138"/>
          <p14:tracePt t="8490" x="3990975" y="3848100"/>
          <p14:tracePt t="8507" x="3990975" y="3813175"/>
          <p14:tracePt t="8523" x="3983038" y="3776663"/>
          <p14:tracePt t="8540" x="3983038" y="3759200"/>
          <p14:tracePt t="8556" x="3983038" y="3724275"/>
          <p14:tracePt t="8573" x="3973513" y="3705225"/>
          <p14:tracePt t="8590" x="3973513" y="3697288"/>
          <p14:tracePt t="8607" x="3946525" y="3660775"/>
          <p14:tracePt t="8640" x="3911600" y="3633788"/>
          <p14:tracePt t="8657" x="3902075" y="3625850"/>
          <p14:tracePt t="8673" x="3875088" y="3598863"/>
          <p14:tracePt t="8690" x="3822700" y="3581400"/>
          <p14:tracePt t="8707" x="3768725" y="3562350"/>
          <p14:tracePt t="8723" x="3697288" y="3554413"/>
          <p14:tracePt t="8740" x="3616325" y="3544888"/>
          <p14:tracePt t="8757" x="3571875" y="3544888"/>
          <p14:tracePt t="8773" x="3509963" y="3544888"/>
          <p14:tracePt t="8790" x="3465513" y="3544888"/>
          <p14:tracePt t="8807" x="3438525" y="3544888"/>
          <p14:tracePt t="8808" x="3429000" y="3554413"/>
          <p14:tracePt t="8823" x="3411538" y="3598863"/>
          <p14:tracePt t="8840" x="3402013" y="3652838"/>
          <p14:tracePt t="8857" x="3402013" y="3705225"/>
          <p14:tracePt t="8873" x="3402013" y="3741738"/>
          <p14:tracePt t="8890" x="3402013" y="3786188"/>
          <p14:tracePt t="8907" x="3411538" y="3830638"/>
          <p14:tracePt t="8923" x="3490913" y="3848100"/>
          <p14:tracePt t="8940" x="3571875" y="3875088"/>
          <p14:tracePt t="8957" x="3652838" y="3875088"/>
          <p14:tracePt t="8973" x="3714750" y="3867150"/>
          <p14:tracePt t="8990" x="3759200" y="3840163"/>
          <p14:tracePt t="9007" x="3786188" y="3776663"/>
          <p14:tracePt t="9024" x="3786188" y="3741738"/>
          <p14:tracePt t="9040" x="3786188" y="3714750"/>
          <p14:tracePt t="9057" x="3786188" y="3705225"/>
          <p14:tracePt t="9074" x="3776663" y="3687763"/>
          <p14:tracePt t="9107" x="3759200" y="3687763"/>
          <p14:tracePt t="9124" x="3732213" y="3687763"/>
          <p14:tracePt t="9140" x="3705225" y="3687763"/>
          <p14:tracePt t="9157" x="3679825" y="3687763"/>
          <p14:tracePt t="9174" x="3633788" y="3714750"/>
          <p14:tracePt t="9190" x="3616325" y="3732213"/>
          <p14:tracePt t="9207" x="3598863" y="3786188"/>
          <p14:tracePt t="9224" x="3598863" y="3813175"/>
          <p14:tracePt t="9240" x="3598863" y="3840163"/>
          <p14:tracePt t="9257" x="3608388" y="3840163"/>
          <p14:tracePt t="9274" x="3660775" y="3840163"/>
          <p14:tracePt t="9290" x="3679825" y="3813175"/>
          <p14:tracePt t="9307" x="3705225" y="3776663"/>
          <p14:tracePt t="9324" x="3714750" y="3741738"/>
          <p14:tracePt t="9357" x="3714750" y="3724275"/>
          <p14:tracePt t="9408" x="3714750" y="3714750"/>
          <p14:tracePt t="9424" x="3697288" y="3714750"/>
          <p14:tracePt t="9440" x="3697288" y="3724275"/>
          <p14:tracePt t="9456" x="3687763" y="3724275"/>
          <p14:tracePt t="9472" x="3687763" y="3732213"/>
          <p14:tracePt t="9480" x="3687763" y="3741738"/>
          <p14:tracePt t="9632" x="3687763" y="3751263"/>
          <p14:tracePt t="9640" x="3670300" y="3751263"/>
          <p14:tracePt t="9648" x="3625850" y="3759200"/>
          <p14:tracePt t="9657" x="3589338" y="3776663"/>
          <p14:tracePt t="9674" x="3455988" y="3803650"/>
          <p14:tracePt t="9691" x="3268663" y="3848100"/>
          <p14:tracePt t="9708" x="3089275" y="3902075"/>
          <p14:tracePt t="9724" x="2955925" y="3946525"/>
          <p14:tracePt t="9741" x="2884488" y="3956050"/>
          <p14:tracePt t="9757" x="2822575" y="3973513"/>
          <p14:tracePt t="9774" x="2751138" y="3990975"/>
          <p14:tracePt t="9791" x="2705100" y="3990975"/>
          <p14:tracePt t="9808" x="2652713" y="3990975"/>
          <p14:tracePt t="9824" x="2625725" y="3990975"/>
          <p14:tracePt t="9864" x="2608263" y="3990975"/>
          <p14:tracePt t="9880" x="2589213" y="3990975"/>
          <p14:tracePt t="9891" x="2581275" y="3983038"/>
          <p14:tracePt t="9908" x="2554288" y="3956050"/>
          <p14:tracePt t="9924" x="2517775" y="3938588"/>
          <p14:tracePt t="9941" x="2473325" y="3929063"/>
          <p14:tracePt t="9958" x="2455863" y="3919538"/>
          <p14:tracePt t="9974" x="2401888" y="3902075"/>
          <p14:tracePt t="9991" x="2330450" y="3884613"/>
          <p14:tracePt t="10008" x="2197100" y="3857625"/>
          <p14:tracePt t="10024" x="2143125" y="3830638"/>
          <p14:tracePt t="10041" x="2108200" y="3822700"/>
          <p14:tracePt t="10240" x="2098675" y="3822700"/>
          <p14:tracePt t="10336" x="2125663" y="3822700"/>
          <p14:tracePt t="10344" x="2143125" y="3822700"/>
          <p14:tracePt t="10352" x="2179638" y="3822700"/>
          <p14:tracePt t="10360" x="2241550" y="3830638"/>
          <p14:tracePt t="10375" x="2312988" y="3857625"/>
          <p14:tracePt t="10391" x="2428875" y="3875088"/>
          <p14:tracePt t="10408" x="2625725" y="3902075"/>
          <p14:tracePt t="10425" x="2759075" y="3902075"/>
          <p14:tracePt t="10442" x="2946400" y="3902075"/>
          <p14:tracePt t="10458" x="3170238" y="3902075"/>
          <p14:tracePt t="10475" x="3348038" y="3902075"/>
          <p14:tracePt t="10491" x="3446463" y="3902075"/>
          <p14:tracePt t="10508" x="3500438" y="3902075"/>
          <p14:tracePt t="10525" x="3517900" y="3902075"/>
          <p14:tracePt t="10576" x="3527425" y="3902075"/>
          <p14:tracePt t="10584" x="3536950" y="3894138"/>
          <p14:tracePt t="10592" x="3544888" y="3894138"/>
          <p14:tracePt t="10609" x="3571875" y="3884613"/>
          <p14:tracePt t="10625" x="3643313" y="3857625"/>
          <p14:tracePt t="10642" x="3724275" y="3848100"/>
          <p14:tracePt t="10658" x="3813175" y="3830638"/>
          <p14:tracePt t="10675" x="3848100" y="3813175"/>
          <p14:tracePt t="10692" x="3857625" y="3803650"/>
          <p14:tracePt t="10776" x="3830638" y="3803650"/>
          <p14:tracePt t="10784" x="3795713" y="3803650"/>
          <p14:tracePt t="10793" x="3776663" y="3803650"/>
          <p14:tracePt t="10809" x="3724275" y="3813175"/>
          <p14:tracePt t="10825" x="3687763" y="3822700"/>
          <p14:tracePt t="10842" x="3660775" y="3830638"/>
          <p14:tracePt t="10859" x="3643313" y="3830638"/>
          <p14:tracePt t="10875" x="3633788" y="3830638"/>
          <p14:tracePt t="10892" x="3608388" y="3830638"/>
          <p14:tracePt t="10909" x="3589338" y="3848100"/>
          <p14:tracePt t="10925" x="3554413" y="3848100"/>
          <p14:tracePt t="10942" x="3527425" y="3848100"/>
          <p14:tracePt t="10958" x="3490913" y="3857625"/>
          <p14:tracePt t="10975" x="3473450" y="3857625"/>
          <p14:tracePt t="10993" x="3411538" y="3884613"/>
          <p14:tracePt t="11009" x="3357563" y="3894138"/>
          <p14:tracePt t="11025" x="3268663" y="3911600"/>
          <p14:tracePt t="11042" x="3133725" y="3938588"/>
          <p14:tracePt t="11058" x="2938463" y="3965575"/>
          <p14:tracePt t="11075" x="2741613" y="3965575"/>
          <p14:tracePt t="11092" x="2571750" y="3965575"/>
          <p14:tracePt t="11109" x="2446338" y="3965575"/>
          <p14:tracePt t="11125" x="2393950" y="3965575"/>
          <p14:tracePt t="11142" x="2357438" y="3965575"/>
          <p14:tracePt t="11159" x="2339975" y="3965575"/>
          <p14:tracePt t="11175" x="2322513" y="3965575"/>
          <p14:tracePt t="11192" x="2312988" y="3965575"/>
          <p14:tracePt t="11209" x="2295525" y="3956050"/>
          <p14:tracePt t="11226" x="2286000" y="3929063"/>
          <p14:tracePt t="11242" x="2286000" y="3902075"/>
          <p14:tracePt t="11259" x="2276475" y="3875088"/>
          <p14:tracePt t="11275" x="2276475" y="3848100"/>
          <p14:tracePt t="11292" x="2251075" y="3813175"/>
          <p14:tracePt t="11309" x="2251075" y="3803650"/>
          <p14:tracePt t="11328" x="2241550" y="3803650"/>
          <p14:tracePt t="11342" x="2232025" y="3795713"/>
          <p14:tracePt t="11359" x="2187575" y="3795713"/>
          <p14:tracePt t="11376" x="2133600" y="3786188"/>
          <p14:tracePt t="11392" x="2017713" y="3786188"/>
          <p14:tracePt t="11409" x="1946275" y="3786188"/>
          <p14:tracePt t="11426" x="1893888" y="3786188"/>
          <p14:tracePt t="11442" x="1830388" y="3786188"/>
          <p14:tracePt t="11459" x="1795463" y="3786188"/>
          <p14:tracePt t="11476" x="1751013" y="3786188"/>
          <p14:tracePt t="11492" x="1724025" y="3786188"/>
          <p14:tracePt t="11509" x="1679575" y="3795713"/>
          <p14:tracePt t="11526" x="1643063" y="3795713"/>
          <p14:tracePt t="11542" x="1608138" y="3795713"/>
          <p14:tracePt t="11559" x="1571625" y="3795713"/>
          <p14:tracePt t="11576" x="1527175" y="3795713"/>
          <p14:tracePt t="11593" x="1517650" y="3795713"/>
          <p14:tracePt t="11626" x="1509713" y="3795713"/>
          <p14:tracePt t="11642" x="1490663" y="3795713"/>
          <p14:tracePt t="11659" x="1473200" y="3795713"/>
          <p14:tracePt t="11676" x="1428750" y="3795713"/>
          <p14:tracePt t="11693" x="1366838" y="3795713"/>
          <p14:tracePt t="11709" x="1322388" y="3795713"/>
          <p14:tracePt t="11726" x="1285875" y="3795713"/>
          <p14:tracePt t="11743" x="1268413" y="3795713"/>
          <p14:tracePt t="11793" x="1258888" y="3795713"/>
          <p14:tracePt t="11801" x="1250950" y="3795713"/>
          <p14:tracePt t="11809" x="1241425" y="3803650"/>
          <p14:tracePt t="11826" x="1214438" y="3803650"/>
          <p14:tracePt t="11843" x="1196975" y="3813175"/>
          <p14:tracePt t="11859" x="1187450" y="3813175"/>
          <p14:tracePt t="11893" x="1169988" y="3813175"/>
          <p14:tracePt t="11910" x="1160463" y="3822700"/>
          <p14:tracePt t="12026" x="1152525" y="3822700"/>
          <p14:tracePt t="12105" x="1179513" y="3822700"/>
          <p14:tracePt t="12113" x="1196975" y="3822700"/>
          <p14:tracePt t="12121" x="1231900" y="3822700"/>
          <p14:tracePt t="12129" x="1276350" y="3822700"/>
          <p14:tracePt t="12143" x="1312863" y="3813175"/>
          <p14:tracePt t="12160" x="1411288" y="3813175"/>
          <p14:tracePt t="12176" x="1482725" y="3813175"/>
          <p14:tracePt t="12193" x="1571625" y="3813175"/>
          <p14:tracePt t="12210" x="1625600" y="3813175"/>
          <p14:tracePt t="12226" x="1633538" y="3813175"/>
          <p14:tracePt t="12243" x="1660525" y="3813175"/>
          <p14:tracePt t="12260" x="1679575" y="3813175"/>
          <p14:tracePt t="12276" x="1724025" y="3813175"/>
          <p14:tracePt t="12293" x="1758950" y="3813175"/>
          <p14:tracePt t="12310" x="1785938" y="3813175"/>
          <p14:tracePt t="12769" x="1803400" y="3813175"/>
          <p14:tracePt t="12777" x="1822450" y="3813175"/>
          <p14:tracePt t="12785" x="1839913" y="3813175"/>
          <p14:tracePt t="12794" x="1874838" y="3813175"/>
          <p14:tracePt t="12810" x="1955800" y="3813175"/>
          <p14:tracePt t="12827" x="2027238" y="3813175"/>
          <p14:tracePt t="12843" x="2062163" y="3813175"/>
          <p14:tracePt t="13018" x="2081213" y="3813175"/>
          <p14:tracePt t="13041" x="2089150" y="3803650"/>
          <p14:tracePt t="13065" x="2108200" y="3795713"/>
          <p14:tracePt t="13081" x="2116138" y="3795713"/>
          <p14:tracePt t="13089" x="2116138" y="3786188"/>
          <p14:tracePt t="13097" x="2125663" y="3786188"/>
          <p14:tracePt t="13113" x="2143125" y="3786188"/>
          <p14:tracePt t="13130" x="2152650" y="3776663"/>
          <p14:tracePt t="15058" x="2197100" y="3795713"/>
          <p14:tracePt t="15066" x="2251075" y="3813175"/>
          <p14:tracePt t="15079" x="2303463" y="3840163"/>
          <p14:tracePt t="15095" x="2455863" y="3875088"/>
          <p14:tracePt t="15112" x="2625725" y="3894138"/>
          <p14:tracePt t="15129" x="2741613" y="3902075"/>
          <p14:tracePt t="15145" x="2813050" y="3902075"/>
          <p14:tracePt t="15162" x="2901950" y="3902075"/>
          <p14:tracePt t="15179" x="2928938" y="3902075"/>
          <p14:tracePt t="15234" x="2938463" y="3902075"/>
          <p14:tracePt t="15250" x="2946400" y="3902075"/>
          <p14:tracePt t="15266" x="2965450" y="3902075"/>
          <p14:tracePt t="15315" x="2982913" y="3902075"/>
          <p14:tracePt t="15338" x="2990850" y="3894138"/>
          <p14:tracePt t="15346" x="3009900" y="3894138"/>
          <p14:tracePt t="15354" x="3017838" y="3884613"/>
          <p14:tracePt t="15363" x="3027363" y="3884613"/>
          <p14:tracePt t="15379" x="3054350" y="3867150"/>
          <p14:tracePt t="15396" x="3071813" y="3857625"/>
          <p14:tracePt t="15467" x="3081338" y="3848100"/>
          <p14:tracePt t="15483" x="3089275" y="3840163"/>
          <p14:tracePt t="15507" x="3089275" y="3830638"/>
          <p14:tracePt t="15531" x="3098800" y="3830638"/>
          <p14:tracePt t="15570" x="3098800" y="3822700"/>
          <p14:tracePt t="15603" x="3098800" y="3813175"/>
          <p14:tracePt t="16251" x="3108325" y="3813175"/>
          <p14:tracePt t="16259" x="3133725" y="3813175"/>
          <p14:tracePt t="16267" x="3224213" y="3813175"/>
          <p14:tracePt t="16280" x="3295650" y="3813175"/>
          <p14:tracePt t="16296" x="3455988" y="3813175"/>
          <p14:tracePt t="16313" x="3616325" y="3813175"/>
          <p14:tracePt t="16330" x="3687763" y="3813175"/>
          <p14:tracePt t="16346" x="3705225" y="3803650"/>
          <p14:tracePt t="16363" x="3714750" y="3803650"/>
          <p14:tracePt t="17059" x="3705225" y="3803650"/>
          <p14:tracePt t="17083" x="3697288" y="3803650"/>
          <p14:tracePt t="17099" x="3687763" y="3803650"/>
          <p14:tracePt t="17211" x="3679825" y="3803650"/>
          <p14:tracePt t="17860" x="3697288" y="3803650"/>
          <p14:tracePt t="17876" x="3714750" y="3795713"/>
          <p14:tracePt t="17884" x="3751263" y="3768725"/>
          <p14:tracePt t="17892" x="3776663" y="3751263"/>
          <p14:tracePt t="17900" x="3795713" y="3732213"/>
          <p14:tracePt t="17914" x="3813175" y="3714750"/>
          <p14:tracePt t="17931" x="3830638" y="3679825"/>
          <p14:tracePt t="17948" x="3840163" y="3643313"/>
          <p14:tracePt t="17965" x="3840163" y="3633788"/>
          <p14:tracePt t="17981" x="3840163" y="3608388"/>
          <p14:tracePt t="17998" x="3840163" y="3589338"/>
          <p14:tracePt t="18015" x="3840163" y="3581400"/>
          <p14:tracePt t="18048" x="3822700" y="3581400"/>
          <p14:tracePt t="18065" x="3795713" y="3581400"/>
          <p14:tracePt t="18081" x="3768725" y="3581400"/>
          <p14:tracePt t="18098" x="3724275" y="3581400"/>
          <p14:tracePt t="18115" x="3705225" y="3581400"/>
          <p14:tracePt t="18132" x="3660775" y="3581400"/>
          <p14:tracePt t="18148" x="3633788" y="3581400"/>
          <p14:tracePt t="18165" x="3625850" y="3581400"/>
          <p14:tracePt t="18220" x="3616325" y="3581400"/>
          <p14:tracePt t="18940" x="3608388" y="3589338"/>
          <p14:tracePt t="18964" x="3598863" y="3598863"/>
          <p14:tracePt t="18980" x="3589338" y="3598863"/>
          <p14:tracePt t="18988" x="3581400" y="3598863"/>
          <p14:tracePt t="19004" x="3562350" y="3608388"/>
          <p14:tracePt t="19015" x="3544888" y="3616325"/>
          <p14:tracePt t="19032" x="3517900" y="3616325"/>
          <p14:tracePt t="19049" x="3490913" y="3625850"/>
          <p14:tracePt t="19065" x="3429000" y="3660775"/>
          <p14:tracePt t="19082" x="3348038" y="3705225"/>
          <p14:tracePt t="19099" x="3268663" y="3732213"/>
          <p14:tracePt t="19116" x="3214688" y="3741738"/>
          <p14:tracePt t="19132" x="3116263" y="3759200"/>
          <p14:tracePt t="19149" x="3081338" y="3776663"/>
          <p14:tracePt t="19166" x="3071813" y="3776663"/>
          <p14:tracePt t="19182" x="3062288" y="3776663"/>
          <p14:tracePt t="19236" x="3054350" y="3776663"/>
          <p14:tracePt t="19244" x="3044825" y="3776663"/>
          <p14:tracePt t="19252" x="3036888" y="3776663"/>
          <p14:tracePt t="19266" x="3027363" y="3776663"/>
          <p14:tracePt t="19282" x="3017838" y="3776663"/>
          <p14:tracePt t="19299" x="3000375" y="3776663"/>
          <p14:tracePt t="19332" x="2990850" y="3776663"/>
          <p14:tracePt t="19404" x="2973388" y="3776663"/>
          <p14:tracePt t="19428" x="2965450" y="3776663"/>
          <p14:tracePt t="20261" x="2973388" y="3776663"/>
          <p14:tracePt t="20861" x="2982913" y="3776663"/>
          <p14:tracePt t="20869" x="3009900" y="3795713"/>
          <p14:tracePt t="20877" x="3054350" y="3803650"/>
          <p14:tracePt t="20885" x="3125788" y="3803650"/>
          <p14:tracePt t="20900" x="3143250" y="3803650"/>
          <p14:tracePt t="20917" x="3241675" y="3803650"/>
          <p14:tracePt t="20934" x="3303588" y="3803650"/>
          <p14:tracePt t="20950" x="3330575" y="3803650"/>
          <p14:tracePt t="20984" x="3340100" y="3803650"/>
          <p14:tracePt t="21181" x="3357563" y="3803650"/>
          <p14:tracePt t="21189" x="3375025" y="3803650"/>
          <p14:tracePt t="21205" x="3394075" y="3803650"/>
          <p14:tracePt t="21217" x="3411538" y="3813175"/>
          <p14:tracePt t="21234" x="3455988" y="3830638"/>
          <p14:tracePt t="21251" x="3482975" y="3840163"/>
          <p14:tracePt t="21267" x="3490913" y="3848100"/>
          <p14:tracePt t="21284" x="3509963" y="3848100"/>
          <p14:tracePt t="21301" x="3517900" y="3848100"/>
          <p14:tracePt t="21334" x="3527425" y="3848100"/>
          <p14:tracePt t="21351" x="3536950" y="3848100"/>
          <p14:tracePt t="23046" x="3536950" y="3830638"/>
          <p14:tracePt t="23054" x="3375025" y="3705225"/>
          <p14:tracePt t="23062" x="3133725" y="3544888"/>
          <p14:tracePt t="23070" x="2840038" y="3313113"/>
          <p14:tracePt t="23086" x="2268538" y="2894013"/>
          <p14:tracePt t="23102" x="1911350" y="2571750"/>
          <p14:tracePt t="23119" x="1803400" y="2438400"/>
          <p14:tracePt t="23136" x="1768475" y="2357438"/>
          <p14:tracePt t="23152" x="1758950" y="2322513"/>
          <p14:tracePt t="23169" x="1758950" y="2312988"/>
          <p14:tracePt t="23262" x="1758950" y="2295525"/>
          <p14:tracePt t="23278" x="1758950" y="2286000"/>
          <p14:tracePt t="23302" x="1776413" y="2276475"/>
          <p14:tracePt t="23422" x="1785938" y="2276475"/>
          <p14:tracePt t="23438" x="1803400" y="2276475"/>
          <p14:tracePt t="23446" x="1847850" y="2276475"/>
          <p14:tracePt t="23454" x="2009775" y="2276475"/>
          <p14:tracePt t="23469" x="2366963" y="2357438"/>
          <p14:tracePt t="23486" x="3375025" y="2714625"/>
          <p14:tracePt t="23503" x="4089400" y="2973388"/>
          <p14:tracePt t="23519" x="4643438" y="3143250"/>
          <p14:tracePt t="23536" x="5027613" y="3276600"/>
          <p14:tracePt t="23553" x="5224463" y="3322638"/>
          <p14:tracePt t="23569" x="5322888" y="3367088"/>
          <p14:tracePt t="23586" x="5438775" y="3411538"/>
          <p14:tracePt t="23603" x="5589588" y="3500438"/>
          <p14:tracePt t="23619" x="5768975" y="3589338"/>
          <p14:tracePt t="23636" x="5911850" y="3687763"/>
          <p14:tracePt t="23653" x="6010275" y="3768725"/>
          <p14:tracePt t="23669" x="6045200" y="3803650"/>
          <p14:tracePt t="23686" x="6081713" y="3822700"/>
          <p14:tracePt t="23703" x="6099175" y="3840163"/>
          <p14:tracePt t="23719" x="6108700" y="3848100"/>
          <p14:tracePt t="23758" x="6108700" y="3857625"/>
          <p14:tracePt t="23774" x="6116638" y="3857625"/>
          <p14:tracePt t="23790" x="6134100" y="3857625"/>
          <p14:tracePt t="23803" x="6143625" y="3857625"/>
          <p14:tracePt t="23819" x="6153150" y="3857625"/>
          <p14:tracePt t="23836" x="6161088" y="3857625"/>
          <p14:tracePt t="23853" x="6170613" y="3857625"/>
          <p14:tracePt t="23878" x="6180138" y="3857625"/>
          <p14:tracePt t="23887" x="6197600" y="3857625"/>
          <p14:tracePt t="23903" x="6242050" y="3857625"/>
          <p14:tracePt t="23919" x="6330950" y="3848100"/>
          <p14:tracePt t="23936" x="6438900" y="3840163"/>
          <p14:tracePt t="23953" x="6537325" y="3786188"/>
          <p14:tracePt t="23970" x="6670675" y="3759200"/>
          <p14:tracePt t="23986" x="6742113" y="3751263"/>
          <p14:tracePt t="24003" x="6751638" y="3751263"/>
          <p14:tracePt t="24020" x="6751638" y="3741738"/>
          <p14:tracePt t="24036" x="6759575" y="3732213"/>
          <p14:tracePt t="24053" x="6769100" y="3724275"/>
          <p14:tracePt t="24070" x="6777038" y="3705225"/>
          <p14:tracePt t="24086" x="6804025" y="3687763"/>
          <p14:tracePt t="24103" x="6823075" y="3679825"/>
          <p14:tracePt t="24167" x="6823075" y="3660775"/>
          <p14:tracePt t="24175" x="6823075" y="3643313"/>
          <p14:tracePt t="24186" x="6813550" y="3625850"/>
          <p14:tracePt t="24203" x="6804025" y="3598863"/>
          <p14:tracePt t="24220" x="6804025" y="3562350"/>
          <p14:tracePt t="24236" x="6804025" y="3554413"/>
          <p14:tracePt t="24253" x="6804025" y="3517900"/>
          <p14:tracePt t="24270" x="6804025" y="3500438"/>
          <p14:tracePt t="24287" x="6786563" y="3465513"/>
          <p14:tracePt t="24551" x="6777038" y="3482975"/>
          <p14:tracePt t="24559" x="6769100" y="3509963"/>
          <p14:tracePt t="24570" x="6724650" y="3554413"/>
          <p14:tracePt t="24587" x="6616700" y="3616325"/>
          <p14:tracePt t="24603" x="6518275" y="3652838"/>
          <p14:tracePt t="24620" x="6465888" y="3670300"/>
          <p14:tracePt t="24637" x="6446838" y="3679825"/>
          <p14:tracePt t="24670" x="6438900" y="3679825"/>
          <p14:tracePt t="24687" x="6429375" y="3679825"/>
          <p14:tracePt t="24887" x="6429375" y="3670300"/>
          <p14:tracePt t="24895" x="6446838" y="3660775"/>
          <p14:tracePt t="24904" x="6491288" y="3643313"/>
          <p14:tracePt t="24920" x="6518275" y="3633788"/>
          <p14:tracePt t="24937" x="6545263" y="3625850"/>
          <p14:tracePt t="24970" x="6554788" y="3625850"/>
          <p14:tracePt t="25087" x="6527800" y="3625850"/>
          <p14:tracePt t="25095" x="6510338" y="3625850"/>
          <p14:tracePt t="25104" x="6473825" y="3625850"/>
          <p14:tracePt t="25121" x="6402388" y="3625850"/>
          <p14:tracePt t="25137" x="6323013" y="3625850"/>
          <p14:tracePt t="25154" x="6205538" y="3625850"/>
          <p14:tracePt t="25171" x="6099175" y="3643313"/>
          <p14:tracePt t="25187" x="6018213" y="3660775"/>
          <p14:tracePt t="25204" x="5911850" y="3705225"/>
          <p14:tracePt t="25221" x="5813425" y="3732213"/>
          <p14:tracePt t="25237" x="5697538" y="3776663"/>
          <p14:tracePt t="25254" x="5572125" y="3822700"/>
          <p14:tracePt t="25271" x="5259388" y="3919538"/>
          <p14:tracePt t="25287" x="4991100" y="3990975"/>
          <p14:tracePt t="25304" x="4633913" y="4116388"/>
          <p14:tracePt t="25321" x="4259263" y="4303713"/>
          <p14:tracePt t="25337" x="3911600" y="4500563"/>
          <p14:tracePt t="25354" x="3643313" y="4724400"/>
          <p14:tracePt t="25371" x="3268663" y="5018088"/>
          <p14:tracePt t="25387" x="2919413" y="5419725"/>
          <p14:tracePt t="25404" x="2616200" y="5786438"/>
          <p14:tracePt t="25421" x="2339975" y="6099175"/>
          <p14:tracePt t="25437" x="2071688" y="6242050"/>
          <p14:tracePt t="25454" x="1955800" y="6340475"/>
          <p14:tracePt t="25471" x="1901825" y="6394450"/>
          <p14:tracePt t="25488" x="1893888" y="6402388"/>
          <p14:tracePt t="25504" x="1884363" y="6419850"/>
          <p14:tracePt t="25521" x="1866900" y="6429375"/>
          <p14:tracePt t="25538" x="1839913" y="6438900"/>
          <p14:tracePt t="25554" x="1812925" y="6446838"/>
          <p14:tracePt t="25571" x="1795463" y="6465888"/>
          <p14:tracePt t="25588" x="1731963" y="6491288"/>
          <p14:tracePt t="25604" x="1581150" y="6572250"/>
          <p14:tracePt t="25896" x="785813" y="6510338"/>
          <p14:tracePt t="25905" x="803275" y="6500813"/>
          <p14:tracePt t="25921" x="874713" y="6483350"/>
          <p14:tracePt t="25938" x="955675" y="6473825"/>
          <p14:tracePt t="25955" x="1089025" y="6456363"/>
          <p14:tracePt t="25971" x="1258888" y="6456363"/>
          <p14:tracePt t="25988" x="1374775" y="6446838"/>
          <p14:tracePt t="26005" x="1465263" y="6429375"/>
          <p14:tracePt t="26021" x="1536700" y="6411913"/>
          <p14:tracePt t="26038" x="1554163" y="6411913"/>
          <p14:tracePt t="26055" x="1562100" y="6411913"/>
          <p14:tracePt t="26071" x="1562100" y="6402388"/>
          <p14:tracePt t="27184" x="1589088" y="6402388"/>
          <p14:tracePt t="27192" x="1598613" y="6402388"/>
          <p14:tracePt t="27200" x="1616075" y="6402388"/>
          <p14:tracePt t="27208" x="1652588" y="6402388"/>
          <p14:tracePt t="27222" x="1687513" y="6402388"/>
          <p14:tracePt t="27239" x="1741488" y="6402388"/>
          <p14:tracePt t="27256" x="1884363" y="6402388"/>
          <p14:tracePt t="27272" x="1946275" y="6402388"/>
          <p14:tracePt t="27289" x="2027238" y="6402388"/>
          <p14:tracePt t="27306" x="2098675" y="6402388"/>
          <p14:tracePt t="27322" x="2152650" y="6402388"/>
          <p14:tracePt t="27339" x="2205038" y="6402388"/>
          <p14:tracePt t="27356" x="2232025" y="6402388"/>
          <p14:tracePt t="27373" x="2259013" y="6402388"/>
          <p14:tracePt t="27389" x="2268538" y="6402388"/>
          <p14:tracePt t="27406" x="2286000" y="6402388"/>
          <p14:tracePt t="27423" x="2322513" y="6402388"/>
          <p14:tracePt t="27439" x="2357438" y="6402388"/>
          <p14:tracePt t="27456" x="2465388" y="6402388"/>
          <p14:tracePt t="27473" x="2562225" y="6402388"/>
          <p14:tracePt t="27489" x="2697163" y="6402388"/>
          <p14:tracePt t="27506" x="2847975" y="6402388"/>
          <p14:tracePt t="27523" x="2955925" y="6402388"/>
          <p14:tracePt t="27539" x="3017838" y="6402388"/>
          <p14:tracePt t="27556" x="3062288" y="6402388"/>
          <p14:tracePt t="27573" x="3089275" y="6384925"/>
          <p14:tracePt t="27616" x="3098800" y="6384925"/>
          <p14:tracePt t="27640" x="3108325" y="6384925"/>
          <p14:tracePt t="27648" x="3116263" y="6384925"/>
          <p14:tracePt t="27657" x="3125788" y="6384925"/>
          <p14:tracePt t="27673" x="3143250" y="6375400"/>
          <p14:tracePt t="27689" x="3179763" y="6375400"/>
          <p14:tracePt t="27706" x="3224213" y="6375400"/>
          <p14:tracePt t="27723" x="3232150" y="6375400"/>
          <p14:tracePt t="28977" x="3268663" y="6375400"/>
          <p14:tracePt t="28985" x="3313113" y="6375400"/>
          <p14:tracePt t="28993" x="3384550" y="6375400"/>
          <p14:tracePt t="29007" x="3446463" y="6375400"/>
          <p14:tracePt t="29024" x="3562350" y="6375400"/>
          <p14:tracePt t="29041" x="3660775" y="6375400"/>
          <p14:tracePt t="29057" x="3670300" y="6375400"/>
          <p14:tracePt t="29074" x="3679825" y="6375400"/>
          <p14:tracePt t="29107" x="3705225" y="6375400"/>
          <p14:tracePt t="29124" x="3751263" y="6375400"/>
          <p14:tracePt t="29141" x="3795713" y="6375400"/>
          <p14:tracePt t="29157" x="3830638" y="6375400"/>
          <p14:tracePt t="29174" x="3894138" y="6375400"/>
          <p14:tracePt t="29191" x="3946525" y="6375400"/>
          <p14:tracePt t="29207" x="3990975" y="6375400"/>
          <p14:tracePt t="29224" x="4054475" y="6375400"/>
          <p14:tracePt t="29241" x="4241800" y="6375400"/>
          <p14:tracePt t="29257" x="4446588" y="6340475"/>
          <p14:tracePt t="29274" x="4633913" y="6323013"/>
          <p14:tracePt t="29291" x="4795838" y="6296025"/>
          <p14:tracePt t="29307" x="4857750" y="6286500"/>
          <p14:tracePt t="29324" x="4902200" y="6286500"/>
          <p14:tracePt t="29377" x="4911725" y="6286500"/>
          <p14:tracePt t="29385" x="4938713" y="6286500"/>
          <p14:tracePt t="29393" x="4973638" y="6286500"/>
          <p14:tracePt t="29407" x="5000625" y="6286500"/>
          <p14:tracePt t="29424" x="5099050" y="6286500"/>
          <p14:tracePt t="29441" x="5205413" y="6269038"/>
          <p14:tracePt t="29458" x="5259388" y="6259513"/>
          <p14:tracePt t="29474" x="5295900" y="6251575"/>
          <p14:tracePt t="29491" x="5313363" y="6242050"/>
          <p14:tracePt t="29508" x="5322888" y="6242050"/>
          <p14:tracePt t="29524" x="5348288" y="6242050"/>
          <p14:tracePt t="31010" x="5375275" y="6232525"/>
          <p14:tracePt t="31018" x="5429250" y="6224588"/>
          <p14:tracePt t="31026" x="5537200" y="6224588"/>
          <p14:tracePt t="31042" x="5759450" y="6224588"/>
          <p14:tracePt t="31059" x="6045200" y="6224588"/>
          <p14:tracePt t="31076" x="6286500" y="6224588"/>
          <p14:tracePt t="31092" x="6456363" y="6259513"/>
          <p14:tracePt t="31109" x="6634163" y="6286500"/>
          <p14:tracePt t="31126" x="6769100" y="6313488"/>
          <p14:tracePt t="31142" x="6884988" y="6323013"/>
          <p14:tracePt t="31159" x="6983413" y="6323013"/>
          <p14:tracePt t="31176" x="7099300" y="6323013"/>
          <p14:tracePt t="31192" x="7205663" y="6323013"/>
          <p14:tracePt t="31209" x="7259638" y="6323013"/>
          <p14:tracePt t="31226" x="7323138" y="6323013"/>
          <p14:tracePt t="31259" x="7348538" y="6323013"/>
          <p14:tracePt t="31276" x="7375525" y="6323013"/>
          <p14:tracePt t="31292" x="7412038" y="6323013"/>
          <p14:tracePt t="31309" x="7483475" y="6323013"/>
          <p14:tracePt t="31326" x="7562850" y="6323013"/>
          <p14:tracePt t="31343" x="7599363" y="6323013"/>
          <p14:tracePt t="31359" x="7608888" y="6323013"/>
          <p14:tracePt t="32747" x="7599363" y="6323013"/>
          <p14:tracePt t="32763" x="7562850" y="6323013"/>
          <p14:tracePt t="32771" x="7545388" y="6323013"/>
          <p14:tracePt t="32779" x="7491413" y="6323013"/>
          <p14:tracePt t="32794" x="7412038" y="6367463"/>
          <p14:tracePt t="32811" x="7323138" y="6483350"/>
          <p14:tracePt t="32827" x="7313613" y="6491288"/>
          <p14:tracePt t="32971" x="7304088" y="6491288"/>
          <p14:tracePt t="34507" x="7286625" y="6491288"/>
          <p14:tracePt t="34516" x="7126288" y="6483350"/>
          <p14:tracePt t="34523" x="6946900" y="6419850"/>
          <p14:tracePt t="34532" x="6732588" y="6367463"/>
          <p14:tracePt t="34545" x="6545263" y="6330950"/>
          <p14:tracePt t="34562" x="5946775" y="6286500"/>
          <p14:tracePt t="34579" x="5581650" y="6286500"/>
          <p14:tracePt t="34595" x="5108575" y="6429375"/>
          <p14:tracePt t="34612" x="4965700" y="6510338"/>
          <p14:tracePt t="34629" x="4803775" y="6554788"/>
          <p14:tracePt t="34645" x="4741863" y="6554788"/>
          <p14:tracePt t="34662" x="4679950" y="6554788"/>
          <p14:tracePt t="34679" x="4554538" y="6510338"/>
          <p14:tracePt t="34695" x="4384675" y="6429375"/>
          <p14:tracePt t="34712" x="4179888" y="6330950"/>
          <p14:tracePt t="34729" x="3973513" y="6269038"/>
          <p14:tracePt t="34745" x="3776663" y="6251575"/>
          <p14:tracePt t="34762" x="3581400" y="6251575"/>
          <p14:tracePt t="34779" x="3384550" y="6251575"/>
          <p14:tracePt t="34795" x="2982913" y="6276975"/>
          <p14:tracePt t="34812" x="2660650" y="6323013"/>
          <p14:tracePt t="34829" x="2303463" y="6348413"/>
          <p14:tracePt t="34845" x="1965325" y="6394450"/>
          <p14:tracePt t="34862" x="1758950" y="6438900"/>
          <p14:tracePt t="34879" x="1608138" y="6438900"/>
          <p14:tracePt t="34896" x="1589088" y="6438900"/>
          <p14:tracePt t="34912" x="1562100" y="6438900"/>
          <p14:tracePt t="34929" x="1554163" y="6429375"/>
          <p14:tracePt t="34996" x="1536700" y="6429375"/>
          <p14:tracePt t="35004" x="1509713" y="6411913"/>
          <p14:tracePt t="35012" x="1473200" y="6394450"/>
          <p14:tracePt t="35029" x="1393825" y="6375400"/>
          <p14:tracePt t="35046" x="1322388" y="6348413"/>
          <p14:tracePt t="35062" x="1268413" y="6348413"/>
          <p14:tracePt t="35079" x="1204913" y="6348413"/>
          <p14:tracePt t="35116" x="1196975" y="6348413"/>
          <p14:tracePt t="35140" x="1204913" y="6348413"/>
          <p14:tracePt t="35148" x="1223963" y="6348413"/>
          <p14:tracePt t="35162" x="1241425" y="6348413"/>
          <p14:tracePt t="35180" x="1268413" y="6348413"/>
          <p14:tracePt t="35196" x="1295400" y="6348413"/>
          <p14:tracePt t="35213" x="1357313" y="6357938"/>
          <p14:tracePt t="35229" x="1384300" y="6357938"/>
          <p14:tracePt t="35246" x="1438275" y="6357938"/>
          <p14:tracePt t="35263" x="1465263" y="6357938"/>
          <p14:tracePt t="35279" x="1536700" y="6357938"/>
          <p14:tracePt t="35296" x="1714500" y="6357938"/>
          <p14:tracePt t="35313" x="1973263" y="6357938"/>
          <p14:tracePt t="35329" x="2241550" y="6357938"/>
          <p14:tracePt t="35346" x="2554288" y="6340475"/>
          <p14:tracePt t="35363" x="2813050" y="6259513"/>
          <p14:tracePt t="35380" x="3027363" y="6232525"/>
          <p14:tracePt t="35396" x="3089275" y="6224588"/>
          <p14:tracePt t="35413" x="3116263" y="6215063"/>
          <p14:tracePt t="35429" x="3143250" y="6215063"/>
          <p14:tracePt t="35446" x="3160713" y="6197600"/>
          <p14:tracePt t="35463" x="3187700" y="6188075"/>
          <p14:tracePt t="35479" x="3232150" y="6180138"/>
          <p14:tracePt t="35496" x="3295650" y="6170613"/>
          <p14:tracePt t="35513" x="3303588" y="6170613"/>
          <p14:tracePt t="35529" x="3330575" y="6170613"/>
          <p14:tracePt t="35546" x="3402013" y="6170613"/>
          <p14:tracePt t="35563" x="3527425" y="6170613"/>
          <p14:tracePt t="35580" x="3803650" y="6170613"/>
          <p14:tracePt t="35596" x="3848100" y="6170613"/>
          <p14:tracePt t="35613" x="3867150" y="6170613"/>
          <p14:tracePt t="35772" x="3875088" y="6170613"/>
          <p14:tracePt t="35780" x="3902075" y="6170613"/>
          <p14:tracePt t="35788" x="3956050" y="6170613"/>
          <p14:tracePt t="35796" x="4089400" y="6170613"/>
          <p14:tracePt t="35813" x="4367213" y="6170613"/>
          <p14:tracePt t="35830" x="4625975" y="6170613"/>
          <p14:tracePt t="35846" x="4751388" y="6170613"/>
          <p14:tracePt t="35863" x="4813300" y="6161088"/>
          <p14:tracePt t="35880" x="4822825" y="6153150"/>
          <p14:tracePt t="36012" x="4875213" y="6153150"/>
          <p14:tracePt t="36020" x="5000625" y="6161088"/>
          <p14:tracePt t="36030" x="5205413" y="6224588"/>
          <p14:tracePt t="36046" x="5919788" y="6340475"/>
          <p14:tracePt t="36064" x="6473825" y="6402388"/>
          <p14:tracePt t="36080" x="6732588" y="6402388"/>
          <p14:tracePt t="36097" x="6840538" y="6402388"/>
          <p14:tracePt t="36140" x="6831013" y="6402388"/>
          <p14:tracePt t="36148" x="6813550" y="6402388"/>
          <p14:tracePt t="36163" x="6786563" y="6394450"/>
          <p14:tracePt t="36180" x="6759575" y="6384925"/>
          <p14:tracePt t="36213" x="6751638" y="6384925"/>
          <p14:tracePt t="36230" x="6732588" y="6384925"/>
          <p14:tracePt t="36247" x="6715125" y="6384925"/>
          <p14:tracePt t="36264" x="6680200" y="6384925"/>
          <p14:tracePt t="36280" x="6661150" y="6375400"/>
          <p14:tracePt t="36297" x="6653213" y="6375400"/>
          <p14:tracePt t="36348" x="6653213" y="6357938"/>
          <p14:tracePt t="36356" x="6680200" y="6357938"/>
          <p14:tracePt t="36365" x="6715125" y="6348413"/>
          <p14:tracePt t="36380" x="6831013" y="6313488"/>
          <p14:tracePt t="36397" x="6983413" y="6276975"/>
          <p14:tracePt t="36413" x="7134225" y="6232525"/>
          <p14:tracePt t="36430" x="7269163" y="6224588"/>
          <p14:tracePt t="36447" x="7323138" y="6224588"/>
          <p14:tracePt t="36464" x="7331075" y="6224588"/>
          <p14:tracePt t="36821" x="7323138" y="6224588"/>
          <p14:tracePt t="36845" x="7313613" y="622458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regmedia.co.uk/2015/07/28/iglu_blaze.jpg?x=1200&amp;y=79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5"/>
            <a:ext cx="4248472" cy="2810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ndijanski-sotori.si/wp-content/img/Plemena-Sioux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40968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971600" y="3575563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/>
              <a:t>d</a:t>
            </a:r>
            <a:r>
              <a:rPr lang="pt-PT" sz="3200" b="1" dirty="0" smtClean="0"/>
              <a:t>er Iglu</a:t>
            </a:r>
            <a:endParaRPr lang="pt-PT" sz="32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5069427" y="602990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/>
              <a:t>d</a:t>
            </a:r>
            <a:r>
              <a:rPr lang="pt-PT" sz="3200" b="1" dirty="0" smtClean="0"/>
              <a:t>as </a:t>
            </a:r>
            <a:r>
              <a:rPr lang="pt-PT" sz="3200" b="1" dirty="0" err="1" smtClean="0"/>
              <a:t>Zelt</a:t>
            </a:r>
            <a:endParaRPr lang="pt-PT" sz="3200" b="1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1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1"/>
    </mc:Choice>
    <mc:Fallback>
      <p:transition spd="slow" advTm="2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maerkisches-viertel.de/album/data/media/115/IMG_1070b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39" y="799875"/>
            <a:ext cx="3891730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55576" y="357301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der </a:t>
            </a:r>
            <a:r>
              <a:rPr lang="pt-PT" b="1" dirty="0" err="1" smtClean="0"/>
              <a:t>Wohnblock</a:t>
            </a:r>
            <a:r>
              <a:rPr lang="pt-PT" b="1" dirty="0" smtClean="0"/>
              <a:t> (-s) / das </a:t>
            </a:r>
            <a:r>
              <a:rPr lang="pt-PT" b="1" dirty="0" err="1" smtClean="0"/>
              <a:t>Hochhaus</a:t>
            </a:r>
            <a:r>
              <a:rPr lang="pt-PT" b="1" dirty="0" smtClean="0"/>
              <a:t> (-¨</a:t>
            </a:r>
            <a:r>
              <a:rPr lang="pt-PT" b="1" dirty="0" err="1" smtClean="0"/>
              <a:t>er</a:t>
            </a:r>
            <a:r>
              <a:rPr lang="pt-PT" b="1" dirty="0" smtClean="0"/>
              <a:t>)</a:t>
            </a:r>
            <a:endParaRPr lang="pt-PT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2" y="3942348"/>
            <a:ext cx="3411294" cy="2409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048022" y="6351574"/>
            <a:ext cx="341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das </a:t>
            </a:r>
            <a:r>
              <a:rPr lang="pt-PT" b="1" dirty="0" err="1" smtClean="0"/>
              <a:t>Einfamilienhaus</a:t>
            </a:r>
            <a:r>
              <a:rPr lang="pt-PT" b="1" dirty="0" smtClean="0"/>
              <a:t> (-¨</a:t>
            </a:r>
            <a:r>
              <a:rPr lang="pt-PT" b="1" dirty="0" err="1" smtClean="0"/>
              <a:t>er</a:t>
            </a:r>
            <a:r>
              <a:rPr lang="pt-PT" b="1" dirty="0" smtClean="0"/>
              <a:t>)</a:t>
            </a:r>
            <a:endParaRPr lang="pt-PT" b="1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12970"/>
            <a:ext cx="3528392" cy="2366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004048" y="3392163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der </a:t>
            </a:r>
            <a:r>
              <a:rPr lang="pt-PT" b="1" dirty="0" err="1" smtClean="0"/>
              <a:t>Wolkenkratzer</a:t>
            </a:r>
            <a:r>
              <a:rPr lang="pt-PT" b="1" dirty="0" smtClean="0"/>
              <a:t> (-)</a:t>
            </a:r>
            <a:endParaRPr lang="pt-PT" b="1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5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94"/>
    </mc:Choice>
    <mc:Fallback>
      <p:transition spd="slow" advTm="14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3" x="7197725" y="6161088"/>
          <p14:tracePt t="791" x="6796088" y="5983288"/>
          <p14:tracePt t="800" x="6323013" y="5751513"/>
          <p14:tracePt t="810" x="5875338" y="5537200"/>
          <p14:tracePt t="827" x="5018088" y="5054600"/>
          <p14:tracePt t="843" x="4608513" y="4741863"/>
          <p14:tracePt t="860" x="4456113" y="4608513"/>
          <p14:tracePt t="877" x="4286250" y="4537075"/>
          <p14:tracePt t="893" x="4108450" y="4518025"/>
          <p14:tracePt t="910" x="4017963" y="4537075"/>
          <p14:tracePt t="927" x="3965575" y="4608513"/>
          <p14:tracePt t="944" x="3884613" y="4697413"/>
          <p14:tracePt t="960" x="3830638" y="4724400"/>
          <p14:tracePt t="977" x="3768725" y="4732338"/>
          <p14:tracePt t="993" x="3679825" y="4741863"/>
          <p14:tracePt t="1010" x="3616325" y="4741863"/>
          <p14:tracePt t="1027" x="3571875" y="4741863"/>
          <p14:tracePt t="1043" x="3482975" y="4732338"/>
          <p14:tracePt t="1060" x="3330575" y="4652963"/>
          <p14:tracePt t="1077" x="3170238" y="4510088"/>
          <p14:tracePt t="1094" x="2660650" y="4286250"/>
          <p14:tracePt t="1110" x="2089150" y="4089400"/>
          <p14:tracePt t="1127" x="1687513" y="3929063"/>
          <p14:tracePt t="1144" x="1223963" y="3803650"/>
          <p14:tracePt t="1160" x="1116013" y="3768725"/>
          <p14:tracePt t="1648" x="1116013" y="3759200"/>
          <p14:tracePt t="1656" x="1133475" y="3759200"/>
          <p14:tracePt t="1664" x="1179513" y="3776663"/>
          <p14:tracePt t="1677" x="1241425" y="3803650"/>
          <p14:tracePt t="1694" x="1366838" y="3848100"/>
          <p14:tracePt t="1711" x="1490663" y="3875088"/>
          <p14:tracePt t="1728" x="1697038" y="3929063"/>
          <p14:tracePt t="1744" x="1839913" y="3965575"/>
          <p14:tracePt t="1761" x="1884363" y="3973513"/>
          <p14:tracePt t="1777" x="1973263" y="3973513"/>
          <p14:tracePt t="1794" x="2044700" y="3973513"/>
          <p14:tracePt t="1811" x="2116138" y="3973513"/>
          <p14:tracePt t="1827" x="2170113" y="3973513"/>
          <p14:tracePt t="1844" x="2224088" y="3973513"/>
          <p14:tracePt t="1861" x="2295525" y="3973513"/>
          <p14:tracePt t="1877" x="2374900" y="3973513"/>
          <p14:tracePt t="1894" x="2438400" y="3973513"/>
          <p14:tracePt t="1911" x="2482850" y="3973513"/>
          <p14:tracePt t="1928" x="2509838" y="3973513"/>
          <p14:tracePt t="2680" x="2536825" y="3973513"/>
          <p14:tracePt t="2688" x="2589213" y="3973513"/>
          <p14:tracePt t="2697" x="2660650" y="3973513"/>
          <p14:tracePt t="2712" x="2724150" y="3973513"/>
          <p14:tracePt t="2728" x="2955925" y="3973513"/>
          <p14:tracePt t="2745" x="3081338" y="3956050"/>
          <p14:tracePt t="2762" x="3170238" y="3938588"/>
          <p14:tracePt t="2778" x="3205163" y="3929063"/>
          <p14:tracePt t="2795" x="3251200" y="3919538"/>
          <p14:tracePt t="2812" x="3259138" y="3911600"/>
          <p14:tracePt t="2828" x="3286125" y="3911600"/>
          <p14:tracePt t="2845" x="3295650" y="3911600"/>
          <p14:tracePt t="2862" x="3295650" y="3902075"/>
          <p14:tracePt t="2936" x="3303588" y="3902075"/>
          <p14:tracePt t="2944" x="3313113" y="3902075"/>
          <p14:tracePt t="2961" x="3322638" y="3902075"/>
          <p14:tracePt t="2969" x="3330575" y="3902075"/>
          <p14:tracePt t="2978" x="3340100" y="3902075"/>
          <p14:tracePt t="2995" x="3357563" y="3902075"/>
          <p14:tracePt t="3012" x="3367088" y="3902075"/>
          <p14:tracePt t="3569" x="3375025" y="3902075"/>
          <p14:tracePt t="3577" x="3411538" y="3911600"/>
          <p14:tracePt t="3585" x="3438525" y="3919538"/>
          <p14:tracePt t="3596" x="3465513" y="3929063"/>
          <p14:tracePt t="3612" x="3517900" y="3938588"/>
          <p14:tracePt t="3629" x="3527425" y="3938588"/>
          <p14:tracePt t="3646" x="3536950" y="3938588"/>
          <p14:tracePt t="4497" x="3544888" y="3938588"/>
          <p14:tracePt t="4505" x="3562350" y="3956050"/>
          <p14:tracePt t="4529" x="3581400" y="3965575"/>
          <p14:tracePt t="4545" x="3589338" y="3965575"/>
          <p14:tracePt t="4561" x="3608388" y="3973513"/>
          <p14:tracePt t="4641" x="3616325" y="3973513"/>
          <p14:tracePt t="4729" x="3625850" y="3973513"/>
          <p14:tracePt t="4801" x="3633788" y="3973513"/>
          <p14:tracePt t="4841" x="3643313" y="3973513"/>
          <p14:tracePt t="4866" x="3652838" y="3973513"/>
          <p14:tracePt t="4897" x="3660775" y="3973513"/>
          <p14:tracePt t="4914" x="3670300" y="3973513"/>
          <p14:tracePt t="4921" x="3679825" y="3973513"/>
          <p14:tracePt t="4937" x="3687763" y="3973513"/>
          <p14:tracePt t="4947" x="3697288" y="3973513"/>
          <p14:tracePt t="4993" x="3705225" y="3973513"/>
          <p14:tracePt t="5010" x="3705225" y="3965575"/>
          <p14:tracePt t="5025" x="3705225" y="3956050"/>
          <p14:tracePt t="5033" x="3705225" y="3938588"/>
          <p14:tracePt t="5041" x="3705225" y="3929063"/>
          <p14:tracePt t="5049" x="3705225" y="3902075"/>
          <p14:tracePt t="5064" x="3705225" y="3875088"/>
          <p14:tracePt t="5080" x="3687763" y="3822700"/>
          <p14:tracePt t="5097" x="3652838" y="3776663"/>
          <p14:tracePt t="5114" x="3562350" y="3625850"/>
          <p14:tracePt t="5130" x="3455988" y="3429000"/>
          <p14:tracePt t="5147" x="3224213" y="3044825"/>
          <p14:tracePt t="5164" x="2928938" y="2608263"/>
          <p14:tracePt t="5180" x="2732088" y="2322513"/>
          <p14:tracePt t="5197" x="2598738" y="2152650"/>
          <p14:tracePt t="5214" x="2473325" y="2017713"/>
          <p14:tracePt t="5230" x="2384425" y="1928813"/>
          <p14:tracePt t="5247" x="2312988" y="1884363"/>
          <p14:tracePt t="5264" x="2241550" y="1830388"/>
          <p14:tracePt t="5280" x="2160588" y="1803400"/>
          <p14:tracePt t="5297" x="2044700" y="1741488"/>
          <p14:tracePt t="5314" x="1919288" y="1731963"/>
          <p14:tracePt t="5330" x="1830388" y="1731963"/>
          <p14:tracePt t="5347" x="1758950" y="1731963"/>
          <p14:tracePt t="5364" x="1731963" y="1731963"/>
          <p14:tracePt t="5380" x="1714500" y="1741488"/>
          <p14:tracePt t="5397" x="1714500" y="1768475"/>
          <p14:tracePt t="5414" x="1714500" y="1795463"/>
          <p14:tracePt t="5431" x="1714500" y="1812925"/>
          <p14:tracePt t="5447" x="1704975" y="1830388"/>
          <p14:tracePt t="5546" x="1704975" y="1839913"/>
          <p14:tracePt t="5554" x="1731963" y="1847850"/>
          <p14:tracePt t="5564" x="1776413" y="1866900"/>
          <p14:tracePt t="5581" x="1857375" y="1911350"/>
          <p14:tracePt t="5597" x="1973263" y="1990725"/>
          <p14:tracePt t="5614" x="2143125" y="2108200"/>
          <p14:tracePt t="5631" x="2401888" y="2286000"/>
          <p14:tracePt t="5647" x="2652713" y="2473325"/>
          <p14:tracePt t="5664" x="2982913" y="2670175"/>
          <p14:tracePt t="5681" x="3348038" y="2822575"/>
          <p14:tracePt t="5698" x="3652838" y="2955925"/>
          <p14:tracePt t="5714" x="3946525" y="3062288"/>
          <p14:tracePt t="5731" x="4179888" y="3116263"/>
          <p14:tracePt t="5747" x="4357688" y="3133725"/>
          <p14:tracePt t="5764" x="4572000" y="3160713"/>
          <p14:tracePt t="5781" x="4786313" y="3170238"/>
          <p14:tracePt t="5797" x="4991100" y="3197225"/>
          <p14:tracePt t="5814" x="5108575" y="3224213"/>
          <p14:tracePt t="5831" x="5214938" y="3241675"/>
          <p14:tracePt t="5848" x="5276850" y="3251200"/>
          <p14:tracePt t="5864" x="5295900" y="3251200"/>
          <p14:tracePt t="5881" x="5313363" y="3251200"/>
          <p14:tracePt t="5898" x="5340350" y="3259138"/>
          <p14:tracePt t="5915" x="5411788" y="3276600"/>
          <p14:tracePt t="5931" x="5527675" y="3322638"/>
          <p14:tracePt t="5948" x="5608638" y="3367088"/>
          <p14:tracePt t="5964" x="5724525" y="3411538"/>
          <p14:tracePt t="5981" x="5813425" y="3482975"/>
          <p14:tracePt t="5998" x="5929313" y="3536950"/>
          <p14:tracePt t="6014" x="5956300" y="3554413"/>
          <p14:tracePt t="6031" x="5973763" y="3571875"/>
          <p14:tracePt t="6048" x="6010275" y="3608388"/>
          <p14:tracePt t="6064" x="6045200" y="3652838"/>
          <p14:tracePt t="6081" x="6108700" y="3687763"/>
          <p14:tracePt t="6098" x="6180138" y="3724275"/>
          <p14:tracePt t="6115" x="6197600" y="3724275"/>
          <p14:tracePt t="6131" x="6224588" y="3724275"/>
          <p14:tracePt t="6148" x="6242050" y="3724275"/>
          <p14:tracePt t="6164" x="6269038" y="3724275"/>
          <p14:tracePt t="6181" x="6303963" y="3724275"/>
          <p14:tracePt t="6198" x="6340475" y="3724275"/>
          <p14:tracePt t="6215" x="6367463" y="3724275"/>
          <p14:tracePt t="6231" x="6419850" y="3724275"/>
          <p14:tracePt t="6248" x="6438900" y="3724275"/>
          <p14:tracePt t="6265" x="6465888" y="3724275"/>
          <p14:tracePt t="6281" x="6491288" y="3724275"/>
          <p14:tracePt t="6298" x="6589713" y="3724275"/>
          <p14:tracePt t="6315" x="6653213" y="3724275"/>
          <p14:tracePt t="6331" x="6732588" y="3724275"/>
          <p14:tracePt t="6348" x="6777038" y="3724275"/>
          <p14:tracePt t="6365" x="6796088" y="3724275"/>
          <p14:tracePt t="6746" x="6786563" y="3724275"/>
          <p14:tracePt t="6979" x="6777038" y="3724275"/>
          <p14:tracePt t="6986" x="6769100" y="3724275"/>
          <p14:tracePt t="6998" x="6759575" y="3714750"/>
          <p14:tracePt t="7787" x="6751638" y="3714750"/>
          <p14:tracePt t="7827" x="6751638" y="3724275"/>
          <p14:tracePt t="7907" x="6751638" y="3732213"/>
          <p14:tracePt t="8059" x="6751638" y="3741738"/>
          <p14:tracePt t="8075" x="6751638" y="3759200"/>
          <p14:tracePt t="8099" x="6742113" y="3768725"/>
          <p14:tracePt t="8555" x="6751638" y="3768725"/>
          <p14:tracePt t="9068" x="6751638" y="3724275"/>
          <p14:tracePt t="9075" x="6769100" y="3670300"/>
          <p14:tracePt t="9084" x="6804025" y="3598863"/>
          <p14:tracePt t="9100" x="6858000" y="3455988"/>
          <p14:tracePt t="9117" x="6929438" y="3303588"/>
          <p14:tracePt t="9134" x="6983413" y="3143250"/>
          <p14:tracePt t="9150" x="7027863" y="2982913"/>
          <p14:tracePt t="9167" x="7054850" y="2847975"/>
          <p14:tracePt t="9184" x="7081838" y="2724150"/>
          <p14:tracePt t="9200" x="7089775" y="2581275"/>
          <p14:tracePt t="9217" x="7099300" y="2482850"/>
          <p14:tracePt t="9234" x="7099300" y="2384425"/>
          <p14:tracePt t="9250" x="7081838" y="2330450"/>
          <p14:tracePt t="9268" x="7045325" y="2259013"/>
          <p14:tracePt t="9284" x="7010400" y="2214563"/>
          <p14:tracePt t="9300" x="6946900" y="2160588"/>
          <p14:tracePt t="9317" x="6823075" y="2116138"/>
          <p14:tracePt t="9334" x="6697663" y="2054225"/>
          <p14:tracePt t="9350" x="6572250" y="2009775"/>
          <p14:tracePt t="9367" x="6411913" y="1955800"/>
          <p14:tracePt t="9384" x="6276975" y="1928813"/>
          <p14:tracePt t="9401" x="6134100" y="1911350"/>
          <p14:tracePt t="9417" x="6010275" y="1911350"/>
          <p14:tracePt t="9434" x="5894388" y="1911350"/>
          <p14:tracePt t="9451" x="5759450" y="1911350"/>
          <p14:tracePt t="9453" x="5697538" y="1911350"/>
          <p14:tracePt t="9467" x="5589588" y="1928813"/>
          <p14:tracePt t="9484" x="5510213" y="1965325"/>
          <p14:tracePt t="9501" x="5456238" y="2009775"/>
          <p14:tracePt t="9517" x="5429250" y="2044700"/>
          <p14:tracePt t="9534" x="5419725" y="2081213"/>
          <p14:tracePt t="9551" x="5419725" y="2116138"/>
          <p14:tracePt t="9567" x="5419725" y="2160588"/>
          <p14:tracePt t="9584" x="5438775" y="2205038"/>
          <p14:tracePt t="9601" x="5572125" y="2268538"/>
          <p14:tracePt t="9617" x="5715000" y="2312988"/>
          <p14:tracePt t="9634" x="5919788" y="2339975"/>
          <p14:tracePt t="9651" x="6081713" y="2347913"/>
          <p14:tracePt t="9668" x="6170613" y="2347913"/>
          <p14:tracePt t="9684" x="6180138" y="2339975"/>
          <p14:tracePt t="9701" x="6197600" y="2322513"/>
          <p14:tracePt t="9718" x="6205538" y="2286000"/>
          <p14:tracePt t="9734" x="6224588" y="2232025"/>
          <p14:tracePt t="9751" x="6232525" y="2205038"/>
          <p14:tracePt t="9768" x="6242050" y="2187575"/>
          <p14:tracePt t="9784" x="6242050" y="2170113"/>
          <p14:tracePt t="9801" x="6242050" y="2143125"/>
          <p14:tracePt t="9818" x="6242050" y="2133600"/>
          <p14:tracePt t="9834" x="6215063" y="2108200"/>
          <p14:tracePt t="9851" x="6170613" y="2098675"/>
          <p14:tracePt t="9868" x="6089650" y="2081213"/>
          <p14:tracePt t="9884" x="6045200" y="2081213"/>
          <p14:tracePt t="9901" x="6000750" y="2081213"/>
          <p14:tracePt t="9918" x="5991225" y="2081213"/>
          <p14:tracePt t="10140" x="5973763" y="2081213"/>
          <p14:tracePt t="10148" x="5983288" y="2081213"/>
          <p14:tracePt t="10156" x="6072188" y="2081213"/>
          <p14:tracePt t="10168" x="6170613" y="2089150"/>
          <p14:tracePt t="10185" x="6438900" y="2116138"/>
          <p14:tracePt t="10201" x="6661150" y="2125663"/>
          <p14:tracePt t="10218" x="6831013" y="2133600"/>
          <p14:tracePt t="10235" x="6965950" y="2133600"/>
          <p14:tracePt t="10252" x="7054850" y="2133600"/>
          <p14:tracePt t="10268" x="7062788" y="2133600"/>
          <p14:tracePt t="10285" x="7072313" y="2133600"/>
          <p14:tracePt t="10301" x="7081838" y="2098675"/>
          <p14:tracePt t="10318" x="7081838" y="2044700"/>
          <p14:tracePt t="10335" x="7081838" y="1982788"/>
          <p14:tracePt t="10351" x="7054850" y="1884363"/>
          <p14:tracePt t="10368" x="6983413" y="1812925"/>
          <p14:tracePt t="10385" x="6875463" y="1741488"/>
          <p14:tracePt t="10401" x="6777038" y="1714500"/>
          <p14:tracePt t="10418" x="6661150" y="1687513"/>
          <p14:tracePt t="10435" x="6518275" y="1679575"/>
          <p14:tracePt t="10452" x="6367463" y="1679575"/>
          <p14:tracePt t="10476" x="6357938" y="1679575"/>
          <p14:tracePt t="10485" x="6323013" y="1704975"/>
          <p14:tracePt t="10501" x="6276975" y="1785938"/>
          <p14:tracePt t="10518" x="6259513" y="1901825"/>
          <p14:tracePt t="10535" x="6259513" y="2009775"/>
          <p14:tracePt t="10552" x="6276975" y="2125663"/>
          <p14:tracePt t="10568" x="6340475" y="2241550"/>
          <p14:tracePt t="10585" x="6438900" y="2339975"/>
          <p14:tracePt t="10602" x="6616700" y="2428875"/>
          <p14:tracePt t="10618" x="6823075" y="2500313"/>
          <p14:tracePt t="10635" x="7062788" y="2544763"/>
          <p14:tracePt t="10652" x="7412038" y="2544763"/>
          <p14:tracePt t="10668" x="7545388" y="2544763"/>
          <p14:tracePt t="10685" x="7626350" y="2517775"/>
          <p14:tracePt t="10702" x="7634288" y="2482850"/>
          <p14:tracePt t="10718" x="7634288" y="2455863"/>
          <p14:tracePt t="10735" x="7599363" y="2384425"/>
          <p14:tracePt t="10752" x="7537450" y="2322513"/>
          <p14:tracePt t="10768" x="7439025" y="2259013"/>
          <p14:tracePt t="10785" x="7367588" y="2205038"/>
          <p14:tracePt t="10802" x="7304088" y="2179638"/>
          <p14:tracePt t="10818" x="7224713" y="2152650"/>
          <p14:tracePt t="10835" x="7170738" y="2133600"/>
          <p14:tracePt t="10852" x="7054850" y="2116138"/>
          <p14:tracePt t="10869" x="6991350" y="2116138"/>
          <p14:tracePt t="10885" x="6919913" y="2116138"/>
          <p14:tracePt t="10902" x="6858000" y="2116138"/>
          <p14:tracePt t="10918" x="6823075" y="2125663"/>
          <p14:tracePt t="10935" x="6777038" y="2187575"/>
          <p14:tracePt t="10952" x="6751638" y="2276475"/>
          <p14:tracePt t="10969" x="6732588" y="2411413"/>
          <p14:tracePt t="10985" x="6715125" y="2608263"/>
          <p14:tracePt t="11002" x="6715125" y="2857500"/>
          <p14:tracePt t="11019" x="6697663" y="3268663"/>
          <p14:tracePt t="11035" x="6697663" y="3679825"/>
          <p14:tracePt t="11052" x="6653213" y="4375150"/>
          <p14:tracePt t="11069" x="6589713" y="4795838"/>
          <p14:tracePt t="11085" x="6483350" y="5143500"/>
          <p14:tracePt t="11102" x="6384925" y="5357813"/>
          <p14:tracePt t="11119" x="6276975" y="5500688"/>
          <p14:tracePt t="11135" x="6180138" y="5626100"/>
          <p14:tracePt t="11152" x="6099175" y="5732463"/>
          <p14:tracePt t="11169" x="6054725" y="5795963"/>
          <p14:tracePt t="11185" x="5983288" y="5867400"/>
          <p14:tracePt t="11202" x="5919788" y="5946775"/>
          <p14:tracePt t="11219" x="5857875" y="6037263"/>
          <p14:tracePt t="11235" x="5803900" y="6108700"/>
          <p14:tracePt t="11252" x="5634038" y="6296025"/>
          <p14:tracePt t="11269" x="5510213" y="6500813"/>
          <p14:tracePt t="11285" x="5330825" y="6848475"/>
          <p14:tracePt t="11302" x="5170488" y="6848475"/>
          <p14:tracePt t="11319" x="5072063" y="6848475"/>
          <p14:tracePt t="11336" x="5054600" y="6848475"/>
          <p14:tracePt t="11372" x="5054600" y="6804025"/>
          <p14:tracePt t="11386" x="5054600" y="6769100"/>
          <p14:tracePt t="11402" x="5045075" y="6680200"/>
          <p14:tracePt t="11419" x="5027613" y="6643688"/>
          <p14:tracePt t="11436" x="4991100" y="6608763"/>
          <p14:tracePt t="11452" x="4983163" y="6599238"/>
          <p14:tracePt t="11653" x="4973638" y="6589713"/>
          <p14:tracePt t="11660" x="4965700" y="6589713"/>
          <p14:tracePt t="11669" x="4956175" y="6589713"/>
          <p14:tracePt t="11741" x="4946650" y="6599238"/>
          <p14:tracePt t="11748" x="4946650" y="6616700"/>
          <p14:tracePt t="11757" x="4946650" y="6643688"/>
          <p14:tracePt t="11773" x="4946650" y="6653213"/>
          <p14:tracePt t="11786" x="4946650" y="6670675"/>
          <p14:tracePt t="11803" x="4946650" y="6688138"/>
          <p14:tracePt t="11819" x="4946650" y="6697663"/>
          <p14:tracePt t="11836" x="4946650" y="6715125"/>
          <p14:tracePt t="11853" x="4946650" y="6732588"/>
          <p14:tracePt t="11869" x="4946650" y="6742113"/>
          <p14:tracePt t="11917" x="4946650" y="6751638"/>
          <p14:tracePt t="11933" x="4946650" y="6759575"/>
          <p14:tracePt t="11941" x="4946650" y="6769100"/>
          <p14:tracePt t="11953" x="4965700" y="6786563"/>
          <p14:tracePt t="11969" x="5018088" y="6804025"/>
          <p14:tracePt t="11986" x="5054600" y="6823075"/>
          <p14:tracePt t="12003" x="5062538" y="6823075"/>
          <p14:tracePt t="12020" x="5072063" y="6823075"/>
          <p14:tracePt t="12036" x="5081588" y="6823075"/>
          <p14:tracePt t="12053" x="5089525" y="6823075"/>
          <p14:tracePt t="12141" x="5099050" y="6823075"/>
          <p14:tracePt t="12157" x="5116513" y="6823075"/>
          <p14:tracePt t="12165" x="5126038" y="6823075"/>
          <p14:tracePt t="12173" x="5143500" y="6823075"/>
          <p14:tracePt t="12186" x="5160963" y="6823075"/>
          <p14:tracePt t="12203" x="5205413" y="6823075"/>
          <p14:tracePt t="12220" x="5214938" y="6823075"/>
          <p14:tracePt t="12237" x="5241925" y="6823075"/>
          <p14:tracePt t="12253" x="5259388" y="6823075"/>
          <p14:tracePt t="12381" x="5268913" y="6823075"/>
          <p14:tracePt t="12421" x="5276850" y="6813550"/>
          <p14:tracePt t="12437" x="5286375" y="6813550"/>
          <p14:tracePt t="12453" x="5295900" y="6804025"/>
          <p14:tracePt t="12461" x="5303838" y="6796088"/>
          <p14:tracePt t="12477" x="5303838" y="6786563"/>
          <p14:tracePt t="12493" x="5313363" y="6786563"/>
          <p14:tracePt t="12525" x="5330825" y="6777038"/>
          <p14:tracePt t="12565" x="5340350" y="6769100"/>
          <p14:tracePt t="12597" x="5348288" y="6759575"/>
          <p14:tracePt t="12613" x="5357813" y="6759575"/>
          <p14:tracePt t="12621" x="5367338" y="67595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aeus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642380"/>
            <a:ext cx="6336704" cy="4754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072114" y="5493758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err="1"/>
              <a:t>Fachwerkhäuser</a:t>
            </a:r>
            <a:endParaRPr lang="pt-PT" sz="4400" b="1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04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65"/>
    </mc:Choice>
    <mc:Fallback>
      <p:transition spd="slow" advTm="18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7" x="5367338" y="6732588"/>
          <p14:tracePt t="1065" x="5322888" y="6634163"/>
          <p14:tracePt t="1073" x="5099050" y="6537325"/>
          <p14:tracePt t="1081" x="5027613" y="6473825"/>
          <p14:tracePt t="1095" x="5018088" y="6465888"/>
          <p14:tracePt t="1112" x="4956175" y="6465888"/>
          <p14:tracePt t="1129" x="4929188" y="6465888"/>
          <p14:tracePt t="1145" x="4911725" y="6483350"/>
          <p14:tracePt t="1162" x="4867275" y="6510338"/>
          <p14:tracePt t="1179" x="4857750" y="6518275"/>
          <p14:tracePt t="1196" x="4759325" y="6518275"/>
          <p14:tracePt t="1212" x="4616450" y="6518275"/>
          <p14:tracePt t="1229" x="4394200" y="6518275"/>
          <p14:tracePt t="1246" x="4170363" y="6518275"/>
          <p14:tracePt t="1262" x="3990975" y="6518275"/>
          <p14:tracePt t="1279" x="3902075" y="6518275"/>
          <p14:tracePt t="1296" x="3894138" y="6518275"/>
          <p14:tracePt t="1313" x="3875088" y="6537325"/>
          <p14:tracePt t="1329" x="3867150" y="6545263"/>
          <p14:tracePt t="2097" x="3894138" y="6537325"/>
          <p14:tracePt t="2105" x="3911600" y="6527800"/>
          <p14:tracePt t="2113" x="3938588" y="6518275"/>
          <p14:tracePt t="2130" x="4027488" y="6483350"/>
          <p14:tracePt t="2146" x="4116388" y="6446838"/>
          <p14:tracePt t="2163" x="4214813" y="6367463"/>
          <p14:tracePt t="2180" x="4313238" y="6259513"/>
          <p14:tracePt t="2196" x="4438650" y="6116638"/>
          <p14:tracePt t="2213" x="4545013" y="5867400"/>
          <p14:tracePt t="2230" x="4608513" y="5562600"/>
          <p14:tracePt t="2246" x="4732338" y="5170488"/>
          <p14:tracePt t="2263" x="4894263" y="4483100"/>
          <p14:tracePt t="2280" x="5037138" y="3813175"/>
          <p14:tracePt t="2297" x="5133975" y="3000375"/>
          <p14:tracePt t="2313" x="5170488" y="2660650"/>
          <p14:tracePt t="2330" x="5160963" y="2446338"/>
          <p14:tracePt t="2347" x="5099050" y="2268538"/>
          <p14:tracePt t="2363" x="4983163" y="2108200"/>
          <p14:tracePt t="2380" x="4830763" y="2017713"/>
          <p14:tracePt t="2397" x="4732338" y="1955800"/>
          <p14:tracePt t="2413" x="4616450" y="1911350"/>
          <p14:tracePt t="2430" x="4572000" y="1893888"/>
          <p14:tracePt t="2447" x="4500563" y="1874838"/>
          <p14:tracePt t="2463" x="4446588" y="1866900"/>
          <p14:tracePt t="2480" x="4357688" y="1830388"/>
          <p14:tracePt t="2497" x="4152900" y="1795463"/>
          <p14:tracePt t="2513" x="4017963" y="1768475"/>
          <p14:tracePt t="2530" x="3803650" y="1741488"/>
          <p14:tracePt t="2547" x="3589338" y="1731963"/>
          <p14:tracePt t="2563" x="3402013" y="1731963"/>
          <p14:tracePt t="2580" x="3268663" y="1731963"/>
          <p14:tracePt t="2597" x="3143250" y="1751013"/>
          <p14:tracePt t="2614" x="3108325" y="1795463"/>
          <p14:tracePt t="2630" x="3081338" y="1847850"/>
          <p14:tracePt t="2647" x="3009900" y="1946275"/>
          <p14:tracePt t="2664" x="2973388" y="2036763"/>
          <p14:tracePt t="2680" x="2911475" y="2179638"/>
          <p14:tracePt t="2697" x="2813050" y="2455863"/>
          <p14:tracePt t="2714" x="2776538" y="2697163"/>
          <p14:tracePt t="2730" x="2776538" y="2884488"/>
          <p14:tracePt t="2747" x="2822575" y="3081338"/>
          <p14:tracePt t="2764" x="2919413" y="3251200"/>
          <p14:tracePt t="2780" x="3081338" y="3384550"/>
          <p14:tracePt t="2797" x="3241675" y="3490913"/>
          <p14:tracePt t="2814" x="3446463" y="3589338"/>
          <p14:tracePt t="2830" x="3608388" y="3660775"/>
          <p14:tracePt t="2847" x="3714750" y="3741738"/>
          <p14:tracePt t="2864" x="3911600" y="3786188"/>
          <p14:tracePt t="2880" x="4143375" y="3813175"/>
          <p14:tracePt t="2897" x="4500563" y="3813175"/>
          <p14:tracePt t="2914" x="4679950" y="3813175"/>
          <p14:tracePt t="2930" x="4840288" y="3768725"/>
          <p14:tracePt t="2947" x="4902200" y="3724275"/>
          <p14:tracePt t="2964" x="4911725" y="3705225"/>
          <p14:tracePt t="2980" x="4911725" y="3679825"/>
          <p14:tracePt t="2997" x="4919663" y="3670300"/>
          <p14:tracePt t="3014" x="4929188" y="3633788"/>
          <p14:tracePt t="3047" x="4929188" y="3625850"/>
          <p14:tracePt t="3064" x="4919663" y="3616325"/>
          <p14:tracePt t="5595" x="4902200" y="3616325"/>
          <p14:tracePt t="5603" x="4884738" y="3616325"/>
          <p14:tracePt t="5611" x="4857750" y="3616325"/>
          <p14:tracePt t="5619" x="4848225" y="3616325"/>
          <p14:tracePt t="5899" x="4840288" y="3616325"/>
          <p14:tracePt t="5907" x="4840288" y="3652838"/>
          <p14:tracePt t="5916" x="4813300" y="3751263"/>
          <p14:tracePt t="5933" x="4786313" y="3875088"/>
          <p14:tracePt t="5950" x="4768850" y="3894138"/>
          <p14:tracePt t="6451" x="4768850" y="3884613"/>
          <p14:tracePt t="6459" x="4751388" y="3867150"/>
          <p14:tracePt t="6467" x="4732338" y="3830638"/>
          <p14:tracePt t="6483" x="4572000" y="3687763"/>
          <p14:tracePt t="6500" x="4419600" y="3517900"/>
          <p14:tracePt t="6517" x="4286250" y="3375025"/>
          <p14:tracePt t="6533" x="4098925" y="3232150"/>
          <p14:tracePt t="6550" x="3894138" y="3071813"/>
          <p14:tracePt t="6567" x="3660775" y="2919413"/>
          <p14:tracePt t="6583" x="3509963" y="2803525"/>
          <p14:tracePt t="6600" x="3357563" y="2697163"/>
          <p14:tracePt t="6617" x="3224213" y="2633663"/>
          <p14:tracePt t="6634" x="3143250" y="2581275"/>
          <p14:tracePt t="6650" x="3044825" y="2554288"/>
          <p14:tracePt t="6667" x="3009900" y="2544763"/>
          <p14:tracePt t="6684" x="2990850" y="2536825"/>
          <p14:tracePt t="6700" x="2955925" y="2500313"/>
          <p14:tracePt t="6717" x="2911475" y="2473325"/>
          <p14:tracePt t="6734" x="2840038" y="2428875"/>
          <p14:tracePt t="6750" x="2751138" y="2428875"/>
          <p14:tracePt t="6767" x="2670175" y="2419350"/>
          <p14:tracePt t="6784" x="2562225" y="2419350"/>
          <p14:tracePt t="6800" x="2465388" y="2419350"/>
          <p14:tracePt t="6817" x="2384425" y="2419350"/>
          <p14:tracePt t="6834" x="2330450" y="2419350"/>
          <p14:tracePt t="6851" x="2303463" y="2419350"/>
          <p14:tracePt t="6868" x="2276475" y="2446338"/>
          <p14:tracePt t="6884" x="2268538" y="2473325"/>
          <p14:tracePt t="6900" x="2268538" y="2490788"/>
          <p14:tracePt t="6917" x="2268538" y="2517775"/>
          <p14:tracePt t="6934" x="2322513" y="2581275"/>
          <p14:tracePt t="6951" x="2428875" y="2633663"/>
          <p14:tracePt t="6967" x="2536825" y="2751138"/>
          <p14:tracePt t="6984" x="2633663" y="2822575"/>
          <p14:tracePt t="7001" x="2795588" y="2857500"/>
          <p14:tracePt t="7017" x="2973388" y="2840038"/>
          <p14:tracePt t="7034" x="3133725" y="2741613"/>
          <p14:tracePt t="7051" x="3241675" y="2608263"/>
          <p14:tracePt t="7068" x="3322638" y="2428875"/>
          <p14:tracePt t="7084" x="3340100" y="2330450"/>
          <p14:tracePt t="7101" x="3340100" y="2276475"/>
          <p14:tracePt t="7117" x="3340100" y="2251075"/>
          <p14:tracePt t="7134" x="3295650" y="2214563"/>
          <p14:tracePt t="7151" x="3268663" y="2214563"/>
          <p14:tracePt t="7167" x="3259138" y="2214563"/>
          <p14:tracePt t="7184" x="3197225" y="2241550"/>
          <p14:tracePt t="7201" x="3187700" y="2330450"/>
          <p14:tracePt t="7217" x="3179763" y="2500313"/>
          <p14:tracePt t="7234" x="3251200" y="2724150"/>
          <p14:tracePt t="7251" x="3402013" y="2847975"/>
          <p14:tracePt t="7268" x="3759200" y="2938463"/>
          <p14:tracePt t="7284" x="3990975" y="2946400"/>
          <p14:tracePt t="7301" x="4160838" y="2946400"/>
          <p14:tracePt t="7317" x="4251325" y="2919413"/>
          <p14:tracePt t="7334" x="4295775" y="2867025"/>
          <p14:tracePt t="7351" x="4348163" y="2813050"/>
          <p14:tracePt t="7368" x="4384675" y="2741613"/>
          <p14:tracePt t="7384" x="4429125" y="2660650"/>
          <p14:tracePt t="7401" x="4465638" y="2589213"/>
          <p14:tracePt t="7418" x="4491038" y="2544763"/>
          <p14:tracePt t="7434" x="4510088" y="2509838"/>
          <p14:tracePt t="7451" x="4518025" y="2490788"/>
          <p14:tracePt t="7468" x="4518025" y="2482850"/>
          <p14:tracePt t="7500" x="4527550" y="2482850"/>
          <p14:tracePt t="7508" x="4562475" y="2482850"/>
          <p14:tracePt t="7518" x="4616450" y="2482850"/>
          <p14:tracePt t="7534" x="4660900" y="2509838"/>
          <p14:tracePt t="7551" x="4768850" y="2536825"/>
          <p14:tracePt t="7568" x="4911725" y="2544763"/>
          <p14:tracePt t="7584" x="5153025" y="2544763"/>
          <p14:tracePt t="7601" x="5411788" y="2544763"/>
          <p14:tracePt t="7618" x="5697538" y="2544763"/>
          <p14:tracePt t="7634" x="5840413" y="2544763"/>
          <p14:tracePt t="7651" x="5911850" y="2544763"/>
          <p14:tracePt t="7692" x="5875338" y="2544763"/>
          <p14:tracePt t="7701" x="5776913" y="2536825"/>
          <p14:tracePt t="7718" x="5527675" y="2455863"/>
          <p14:tracePt t="7734" x="5153025" y="2393950"/>
          <p14:tracePt t="7751" x="4875213" y="2357438"/>
          <p14:tracePt t="7768" x="4732338" y="2357438"/>
          <p14:tracePt t="7785" x="4679950" y="2357438"/>
          <p14:tracePt t="7801" x="4670425" y="2393950"/>
          <p14:tracePt t="7818" x="4670425" y="2465388"/>
          <p14:tracePt t="7835" x="4751388" y="2562225"/>
          <p14:tracePt t="7851" x="4946650" y="2679700"/>
          <p14:tracePt t="7868" x="5099050" y="2705100"/>
          <p14:tracePt t="7885" x="5205413" y="2705100"/>
          <p14:tracePt t="7901" x="5303838" y="2705100"/>
          <p14:tracePt t="7918" x="5313363" y="2705100"/>
          <p14:tracePt t="7935" x="5322888" y="2705100"/>
          <p14:tracePt t="7968" x="5232400" y="2687638"/>
          <p14:tracePt t="7985" x="5170488" y="2679700"/>
          <p14:tracePt t="8002" x="5133975" y="2679700"/>
          <p14:tracePt t="8018" x="5126038" y="2679700"/>
          <p14:tracePt t="8035" x="5099050" y="2679700"/>
          <p14:tracePt t="8052" x="5072063" y="2705100"/>
          <p14:tracePt t="8068" x="5054600" y="2724150"/>
          <p14:tracePt t="8085" x="5054600" y="2759075"/>
          <p14:tracePt t="8102" x="5054600" y="2795588"/>
          <p14:tracePt t="8118" x="5054600" y="2830513"/>
          <p14:tracePt t="8135" x="5054600" y="2874963"/>
          <p14:tracePt t="8151" x="5062538" y="2901950"/>
          <p14:tracePt t="8168" x="5062538" y="2919413"/>
          <p14:tracePt t="8185" x="5072063" y="2928938"/>
          <p14:tracePt t="8252" x="5062538" y="2928938"/>
          <p14:tracePt t="8260" x="5018088" y="2928938"/>
          <p14:tracePt t="8268" x="4919663" y="2928938"/>
          <p14:tracePt t="8285" x="4616450" y="2928938"/>
          <p14:tracePt t="8302" x="4133850" y="2901950"/>
          <p14:tracePt t="8318" x="3527425" y="2822575"/>
          <p14:tracePt t="8335" x="2955925" y="2687638"/>
          <p14:tracePt t="8352" x="2571750" y="2598738"/>
          <p14:tracePt t="8368" x="2374900" y="2562225"/>
          <p14:tracePt t="8385" x="2295525" y="2562225"/>
          <p14:tracePt t="8402" x="2276475" y="2554288"/>
          <p14:tracePt t="8476" x="2276475" y="2562225"/>
          <p14:tracePt t="8484" x="2295525" y="2608263"/>
          <p14:tracePt t="8492" x="2322513" y="2616200"/>
          <p14:tracePt t="8502" x="2339975" y="2633663"/>
          <p14:tracePt t="8519" x="2366963" y="2652713"/>
          <p14:tracePt t="8535" x="2374900" y="2660650"/>
          <p14:tracePt t="8588" x="2374900" y="2670175"/>
          <p14:tracePt t="8724" x="2366963" y="2670175"/>
          <p14:tracePt t="8732" x="2339975" y="2670175"/>
          <p14:tracePt t="8740" x="2330450" y="2670175"/>
          <p14:tracePt t="8752" x="2303463" y="2670175"/>
          <p14:tracePt t="8769" x="2276475" y="2679700"/>
          <p14:tracePt t="8785" x="2268538" y="2697163"/>
          <p14:tracePt t="8802" x="2259013" y="2724150"/>
          <p14:tracePt t="8819" x="2259013" y="2759075"/>
          <p14:tracePt t="8836" x="2303463" y="2795588"/>
          <p14:tracePt t="8852" x="2312988" y="2803525"/>
          <p14:tracePt t="8869" x="2330450" y="2803525"/>
          <p14:tracePt t="10237" x="2330450" y="2786063"/>
          <p14:tracePt t="10253" x="2347913" y="2776538"/>
          <p14:tracePt t="10261" x="2366963" y="2751138"/>
          <p14:tracePt t="10277" x="2374900" y="2732088"/>
          <p14:tracePt t="10287" x="2384425" y="2724150"/>
          <p14:tracePt t="10303" x="2393950" y="2714625"/>
          <p14:tracePt t="10397" x="2384425" y="2714625"/>
          <p14:tracePt t="10405" x="2357438" y="2732088"/>
          <p14:tracePt t="10413" x="2322513" y="2751138"/>
          <p14:tracePt t="10421" x="2295525" y="2786063"/>
          <p14:tracePt t="10437" x="2232025" y="2847975"/>
          <p14:tracePt t="10453" x="2205038" y="2901950"/>
          <p14:tracePt t="10470" x="2205038" y="2955925"/>
          <p14:tracePt t="10487" x="2205038" y="3000375"/>
          <p14:tracePt t="10504" x="2205038" y="3036888"/>
          <p14:tracePt t="10520" x="2224088" y="3071813"/>
          <p14:tracePt t="10537" x="2276475" y="3098800"/>
          <p14:tracePt t="10554" x="2322513" y="3108325"/>
          <p14:tracePt t="10570" x="2374900" y="3116263"/>
          <p14:tracePt t="10587" x="2419350" y="3116263"/>
          <p14:tracePt t="10604" x="2446338" y="3116263"/>
          <p14:tracePt t="10620" x="2465388" y="3098800"/>
          <p14:tracePt t="10637" x="2473325" y="3044825"/>
          <p14:tracePt t="10654" x="2473325" y="3009900"/>
          <p14:tracePt t="10670" x="2428875" y="2965450"/>
          <p14:tracePt t="10687" x="2347913" y="2884488"/>
          <p14:tracePt t="10704" x="2232025" y="2830513"/>
          <p14:tracePt t="10720" x="2125663" y="2813050"/>
          <p14:tracePt t="10737" x="2027238" y="2795588"/>
          <p14:tracePt t="10754" x="1982788" y="2795588"/>
          <p14:tracePt t="10770" x="1955800" y="2795588"/>
          <p14:tracePt t="10787" x="1928813" y="2795588"/>
          <p14:tracePt t="10804" x="1919288" y="2830513"/>
          <p14:tracePt t="10821" x="1884363" y="2938463"/>
          <p14:tracePt t="10837" x="1884363" y="3000375"/>
          <p14:tracePt t="10854" x="1874838" y="3044825"/>
          <p14:tracePt t="10870" x="1874838" y="3089275"/>
          <p14:tracePt t="10887" x="1911350" y="3143250"/>
          <p14:tracePt t="10904" x="1965325" y="3170238"/>
          <p14:tracePt t="10921" x="2062163" y="3197225"/>
          <p14:tracePt t="10937" x="2205038" y="3197225"/>
          <p14:tracePt t="10954" x="2347913" y="3197225"/>
          <p14:tracePt t="10971" x="2438400" y="3179763"/>
          <p14:tracePt t="10987" x="2490788" y="3133725"/>
          <p14:tracePt t="11004" x="2490788" y="3062288"/>
          <p14:tracePt t="11021" x="2455863" y="2911475"/>
          <p14:tracePt t="11037" x="2366963" y="2803525"/>
          <p14:tracePt t="11054" x="2286000" y="2705100"/>
          <p14:tracePt t="11071" x="2205038" y="2652713"/>
          <p14:tracePt t="11087" x="2133600" y="2625725"/>
          <p14:tracePt t="11104" x="2098675" y="2625725"/>
          <p14:tracePt t="11121" x="2081213" y="2625725"/>
          <p14:tracePt t="11138" x="2062163" y="2643188"/>
          <p14:tracePt t="11154" x="2062163" y="2751138"/>
          <p14:tracePt t="11171" x="2062163" y="2847975"/>
          <p14:tracePt t="11187" x="2071688" y="2919413"/>
          <p14:tracePt t="11204" x="2098675" y="2965450"/>
          <p14:tracePt t="11221" x="2170113" y="2973388"/>
          <p14:tracePt t="11238" x="2232025" y="2973388"/>
          <p14:tracePt t="11254" x="2276475" y="2973388"/>
          <p14:tracePt t="11271" x="2330450" y="2938463"/>
          <p14:tracePt t="11288" x="2347913" y="2894013"/>
          <p14:tracePt t="11304" x="2347913" y="2857500"/>
          <p14:tracePt t="11321" x="2347913" y="2830513"/>
          <p14:tracePt t="11338" x="2303463" y="2822575"/>
          <p14:tracePt t="11354" x="2241550" y="2813050"/>
          <p14:tracePt t="11371" x="2187575" y="2813050"/>
          <p14:tracePt t="11388" x="2170113" y="2830513"/>
          <p14:tracePt t="11404" x="2170113" y="2840038"/>
          <p14:tracePt t="11421" x="2232025" y="2938463"/>
          <p14:tracePt t="11438" x="2581275" y="3044825"/>
          <p14:tracePt t="11454" x="3143250" y="3133725"/>
          <p14:tracePt t="11471" x="3795713" y="3214688"/>
          <p14:tracePt t="11488" x="4295775" y="3232150"/>
          <p14:tracePt t="11504" x="4751388" y="3232150"/>
          <p14:tracePt t="11521" x="5089525" y="3205163"/>
          <p14:tracePt t="11538" x="5367338" y="3125788"/>
          <p14:tracePt t="11554" x="5581650" y="3044825"/>
          <p14:tracePt t="11571" x="5697538" y="2973388"/>
          <p14:tracePt t="11588" x="5724525" y="2946400"/>
          <p14:tracePt t="11604" x="5724525" y="2928938"/>
          <p14:tracePt t="11621" x="5724525" y="2911475"/>
          <p14:tracePt t="11638" x="5705475" y="2884488"/>
          <p14:tracePt t="11654" x="5661025" y="2857500"/>
          <p14:tracePt t="11671" x="5634038" y="2847975"/>
          <p14:tracePt t="11704" x="5626100" y="2830513"/>
          <p14:tracePt t="11721" x="5626100" y="2795588"/>
          <p14:tracePt t="11738" x="5626100" y="2759075"/>
          <p14:tracePt t="11755" x="5626100" y="2732088"/>
          <p14:tracePt t="11771" x="5626100" y="2705100"/>
          <p14:tracePt t="11788" x="5608638" y="2687638"/>
          <p14:tracePt t="11805" x="5554663" y="2679700"/>
          <p14:tracePt t="11822" x="5456238" y="2679700"/>
          <p14:tracePt t="11838" x="5394325" y="2679700"/>
          <p14:tracePt t="11855" x="5340350" y="2705100"/>
          <p14:tracePt t="11871" x="5286375" y="2724150"/>
          <p14:tracePt t="11888" x="5268913" y="2741613"/>
          <p14:tracePt t="11905" x="5241925" y="2776538"/>
          <p14:tracePt t="11921" x="5241925" y="2795588"/>
          <p14:tracePt t="11938" x="5241925" y="2822575"/>
          <p14:tracePt t="11955" x="5251450" y="2840038"/>
          <p14:tracePt t="11971" x="5295900" y="2840038"/>
          <p14:tracePt t="11988" x="5322888" y="2857500"/>
          <p14:tracePt t="12005" x="5330825" y="2857500"/>
          <p14:tracePt t="12021" x="5340350" y="28575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40" y="1005879"/>
            <a:ext cx="8271711" cy="3970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331639" y="4976300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 err="1" smtClean="0"/>
              <a:t>Reihenhäuser</a:t>
            </a:r>
            <a:endParaRPr lang="pt-PT" sz="4800" b="1" dirty="0" smtClean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00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1"/>
    </mc:Choice>
    <mc:Fallback>
      <p:transition spd="slow" advTm="3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512" y="404664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000" b="1" dirty="0" err="1" smtClean="0">
                <a:latin typeface="Comic Sans MS" panose="030F0702030302020204" pitchFamily="66" charset="0"/>
              </a:rPr>
              <a:t>Wo</a:t>
            </a:r>
            <a:r>
              <a:rPr lang="pt-PT" sz="6000" b="1" dirty="0" smtClean="0">
                <a:latin typeface="Comic Sans MS" panose="030F0702030302020204" pitchFamily="66" charset="0"/>
              </a:rPr>
              <a:t> </a:t>
            </a:r>
            <a:r>
              <a:rPr lang="pt-PT" sz="6000" b="1" dirty="0" err="1" smtClean="0">
                <a:latin typeface="Comic Sans MS" panose="030F0702030302020204" pitchFamily="66" charset="0"/>
              </a:rPr>
              <a:t>wohnt</a:t>
            </a:r>
            <a:r>
              <a:rPr lang="pt-PT" sz="6000" b="1" dirty="0" smtClean="0">
                <a:latin typeface="Comic Sans MS" panose="030F0702030302020204" pitchFamily="66" charset="0"/>
              </a:rPr>
              <a:t> </a:t>
            </a:r>
            <a:r>
              <a:rPr lang="pt-PT" sz="6000" b="1" dirty="0" err="1" smtClean="0">
                <a:latin typeface="Comic Sans MS" panose="030F0702030302020204" pitchFamily="66" charset="0"/>
              </a:rPr>
              <a:t>ihr</a:t>
            </a:r>
            <a:r>
              <a:rPr lang="pt-PT" sz="6000" b="1" dirty="0" smtClean="0">
                <a:latin typeface="Comic Sans MS" panose="030F0702030302020204" pitchFamily="66" charset="0"/>
              </a:rPr>
              <a:t>?</a:t>
            </a:r>
            <a:endParaRPr lang="pt-PT" sz="6000" b="1" dirty="0">
              <a:latin typeface="Comic Sans MS" panose="030F0702030302020204" pitchFamily="66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7544" y="1340768"/>
            <a:ext cx="80648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 smtClean="0"/>
          </a:p>
          <a:p>
            <a:endParaRPr lang="pt-PT" dirty="0" smtClean="0"/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3600" dirty="0" err="1" smtClean="0"/>
              <a:t>Ich</a:t>
            </a:r>
            <a:r>
              <a:rPr lang="pt-PT" sz="3600" dirty="0" smtClean="0"/>
              <a:t> </a:t>
            </a:r>
            <a:r>
              <a:rPr lang="pt-PT" sz="3600" dirty="0" err="1" smtClean="0"/>
              <a:t>wohne</a:t>
            </a:r>
            <a:r>
              <a:rPr lang="pt-PT" sz="3600" dirty="0" smtClean="0"/>
              <a:t> in </a:t>
            </a:r>
            <a:r>
              <a:rPr lang="pt-PT" sz="3600" dirty="0" err="1" smtClean="0"/>
              <a:t>einer</a:t>
            </a:r>
            <a:r>
              <a:rPr lang="pt-PT" sz="3600" dirty="0" smtClean="0"/>
              <a:t> </a:t>
            </a:r>
            <a:r>
              <a:rPr lang="pt-PT" sz="3600" dirty="0" err="1" smtClean="0"/>
              <a:t>Wohnung</a:t>
            </a:r>
            <a:r>
              <a:rPr lang="pt-PT" sz="3600" dirty="0"/>
              <a:t> </a:t>
            </a:r>
            <a:r>
              <a:rPr lang="pt-PT" sz="3600" dirty="0" smtClean="0"/>
              <a:t>in der </a:t>
            </a:r>
            <a:r>
              <a:rPr lang="pt-PT" sz="3600" dirty="0" err="1" smtClean="0"/>
              <a:t>Stadt</a:t>
            </a:r>
            <a:r>
              <a:rPr lang="pt-PT" sz="3600" dirty="0" smtClean="0"/>
              <a:t>.</a:t>
            </a:r>
            <a:endParaRPr lang="pt-PT" dirty="0" smtClean="0"/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3600" dirty="0" err="1" smtClean="0"/>
              <a:t>Ich</a:t>
            </a:r>
            <a:r>
              <a:rPr lang="pt-PT" sz="3600" dirty="0" smtClean="0"/>
              <a:t> </a:t>
            </a:r>
            <a:r>
              <a:rPr lang="pt-PT" sz="3600" dirty="0" err="1" smtClean="0"/>
              <a:t>wohne</a:t>
            </a:r>
            <a:r>
              <a:rPr lang="pt-PT" sz="3600" dirty="0" smtClean="0"/>
              <a:t> in </a:t>
            </a:r>
            <a:r>
              <a:rPr lang="pt-PT" sz="3600" dirty="0" err="1" smtClean="0"/>
              <a:t>Lissabon</a:t>
            </a:r>
            <a:r>
              <a:rPr lang="pt-PT" sz="3600" dirty="0" smtClean="0"/>
              <a:t>, in Portugal.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t-PT" sz="3600" dirty="0" err="1"/>
              <a:t>M</a:t>
            </a:r>
            <a:r>
              <a:rPr lang="pt-PT" sz="3600" dirty="0" err="1" smtClean="0"/>
              <a:t>ein</a:t>
            </a:r>
            <a:r>
              <a:rPr lang="pt-PT" sz="3600" dirty="0" smtClean="0"/>
              <a:t> </a:t>
            </a:r>
            <a:r>
              <a:rPr lang="pt-PT" sz="3600" dirty="0" err="1" smtClean="0"/>
              <a:t>Haus</a:t>
            </a:r>
            <a:r>
              <a:rPr lang="pt-PT" sz="3600" dirty="0" smtClean="0"/>
              <a:t>(</a:t>
            </a:r>
            <a:r>
              <a:rPr lang="pt-PT" sz="3600" dirty="0" err="1" smtClean="0"/>
              <a:t>es</a:t>
            </a:r>
            <a:r>
              <a:rPr lang="pt-PT" sz="3600" dirty="0" smtClean="0"/>
              <a:t>) </a:t>
            </a:r>
            <a:r>
              <a:rPr lang="pt-PT" sz="3600" dirty="0" err="1" smtClean="0"/>
              <a:t>liegt</a:t>
            </a:r>
            <a:r>
              <a:rPr lang="pt-PT" sz="3600" dirty="0" smtClean="0"/>
              <a:t> in  Portugal.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pt-PT" sz="3600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93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95"/>
    </mc:Choice>
    <mc:Fallback>
      <p:transition spd="slow" advTm="56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1" x="5286375" y="2830513"/>
          <p14:tracePt t="979" x="5197475" y="2795588"/>
          <p14:tracePt t="987" x="5072063" y="2751138"/>
          <p14:tracePt t="995" x="4776788" y="2625725"/>
          <p14:tracePt t="1008" x="4348163" y="2536825"/>
          <p14:tracePt t="1025" x="3660775" y="2214563"/>
          <p14:tracePt t="1041" x="2714625" y="1955800"/>
          <p14:tracePt t="1058" x="2438400" y="1714500"/>
          <p14:tracePt t="1075" x="1803400" y="1322388"/>
          <p14:tracePt t="1092" x="704850" y="893763"/>
          <p14:tracePt t="1459" x="17463" y="401638"/>
          <p14:tracePt t="1475" x="250825" y="419100"/>
          <p14:tracePt t="1492" x="544513" y="536575"/>
          <p14:tracePt t="1508" x="928688" y="696913"/>
          <p14:tracePt t="1525" x="1187450" y="822325"/>
          <p14:tracePt t="1542" x="1374775" y="893763"/>
          <p14:tracePt t="1558" x="1455738" y="928688"/>
          <p14:tracePt t="1575" x="1465263" y="938213"/>
          <p14:tracePt t="1608" x="1490663" y="955675"/>
          <p14:tracePt t="1625" x="1527175" y="982663"/>
          <p14:tracePt t="1642" x="1589088" y="1017588"/>
          <p14:tracePt t="1659" x="1731963" y="1071563"/>
          <p14:tracePt t="1675" x="1812925" y="1098550"/>
          <p14:tracePt t="1692" x="1884363" y="1098550"/>
          <p14:tracePt t="1709" x="1955800" y="1098550"/>
          <p14:tracePt t="1725" x="2000250" y="1098550"/>
          <p14:tracePt t="1742" x="2054225" y="1098550"/>
          <p14:tracePt t="1759" x="2125663" y="1108075"/>
          <p14:tracePt t="1775" x="2205038" y="1133475"/>
          <p14:tracePt t="1792" x="2259013" y="1152525"/>
          <p14:tracePt t="1809" x="2393950" y="1179513"/>
          <p14:tracePt t="1825" x="2527300" y="1196975"/>
          <p14:tracePt t="1842" x="2697163" y="1258888"/>
          <p14:tracePt t="1859" x="2946400" y="1374775"/>
          <p14:tracePt t="1875" x="3160713" y="1419225"/>
          <p14:tracePt t="1892" x="3313113" y="1438275"/>
          <p14:tracePt t="1909" x="3402013" y="1455738"/>
          <p14:tracePt t="1925" x="3411538" y="1455738"/>
          <p14:tracePt t="2715" x="3438525" y="1482725"/>
          <p14:tracePt t="2723" x="3509963" y="1562100"/>
          <p14:tracePt t="2732" x="3608388" y="1616075"/>
          <p14:tracePt t="2743" x="3714750" y="1652588"/>
          <p14:tracePt t="2760" x="4054475" y="1724025"/>
          <p14:tracePt t="2776" x="4697413" y="1768475"/>
          <p14:tracePt t="2793" x="5348288" y="1768475"/>
          <p14:tracePt t="2810" x="5911850" y="1704975"/>
          <p14:tracePt t="2826" x="6269038" y="1616075"/>
          <p14:tracePt t="2843" x="6554788" y="1517650"/>
          <p14:tracePt t="2860" x="6572250" y="1517650"/>
          <p14:tracePt t="2924" x="6572250" y="1509713"/>
          <p14:tracePt t="2932" x="6581775" y="1509713"/>
          <p14:tracePt t="2943" x="6589713" y="1490663"/>
          <p14:tracePt t="2988" x="6599238" y="1490663"/>
          <p14:tracePt t="2996" x="6634163" y="1465263"/>
          <p14:tracePt t="3004" x="6643688" y="1455738"/>
          <p14:tracePt t="3012" x="6670675" y="1428750"/>
          <p14:tracePt t="3027" x="6705600" y="1411288"/>
          <p14:tracePt t="3044" x="6759575" y="1339850"/>
          <p14:tracePt t="3060" x="6777038" y="1312863"/>
          <p14:tracePt t="3076" x="6777038" y="1303338"/>
          <p14:tracePt t="3093" x="6777038" y="1295400"/>
          <p14:tracePt t="3110" x="6742113" y="1258888"/>
          <p14:tracePt t="3127" x="6599238" y="1231900"/>
          <p14:tracePt t="3143" x="6394450" y="1204913"/>
          <p14:tracePt t="3160" x="6232525" y="1169988"/>
          <p14:tracePt t="3177" x="6062663" y="1152525"/>
          <p14:tracePt t="3193" x="5929313" y="1133475"/>
          <p14:tracePt t="3210" x="5759450" y="1081088"/>
          <p14:tracePt t="3227" x="5527675" y="1009650"/>
          <p14:tracePt t="3244" x="4705350" y="776288"/>
          <p14:tracePt t="3260" x="3840163" y="581025"/>
          <p14:tracePt t="3277" x="2955925" y="339725"/>
          <p14:tracePt t="3293" x="1893888" y="61913"/>
          <p14:tracePt t="3310" x="812800" y="0"/>
          <p14:tracePt t="3594" x="160338" y="2857500"/>
          <p14:tracePt t="3610" x="1017588" y="2990850"/>
          <p14:tracePt t="3627" x="1955800" y="2990850"/>
          <p14:tracePt t="3644" x="3554413" y="2982913"/>
          <p14:tracePt t="3660" x="4608513" y="2741613"/>
          <p14:tracePt t="3677" x="5608638" y="2384425"/>
          <p14:tracePt t="3694" x="6205538" y="2009775"/>
          <p14:tracePt t="3710" x="6473825" y="1758950"/>
          <p14:tracePt t="3727" x="6616700" y="1571625"/>
          <p14:tracePt t="3744" x="6680200" y="1419225"/>
          <p14:tracePt t="3760" x="6705600" y="1312863"/>
          <p14:tracePt t="3777" x="6715125" y="1223963"/>
          <p14:tracePt t="3794" x="6715125" y="1152525"/>
          <p14:tracePt t="3810" x="6661150" y="1062038"/>
          <p14:tracePt t="3827" x="6500813" y="955675"/>
          <p14:tracePt t="3844" x="6330950" y="768350"/>
          <p14:tracePt t="3861" x="6224588" y="660400"/>
          <p14:tracePt t="3877" x="6027738" y="517525"/>
          <p14:tracePt t="3894" x="5840413" y="419100"/>
          <p14:tracePt t="3910" x="5643563" y="322263"/>
          <p14:tracePt t="3927" x="5348288" y="214313"/>
          <p14:tracePt t="3944" x="4848225" y="115888"/>
          <p14:tracePt t="3961" x="4322763" y="80963"/>
          <p14:tracePt t="3977" x="3902075" y="80963"/>
          <p14:tracePt t="3994" x="3554413" y="98425"/>
          <p14:tracePt t="4011" x="3268663" y="196850"/>
          <p14:tracePt t="4027" x="3098800" y="312738"/>
          <p14:tracePt t="4044" x="2965450" y="517525"/>
          <p14:tracePt t="4061" x="2928938" y="625475"/>
          <p14:tracePt t="4077" x="2928938" y="731838"/>
          <p14:tracePt t="4094" x="2938463" y="830263"/>
          <p14:tracePt t="4111" x="2990850" y="928688"/>
          <p14:tracePt t="4127" x="3054350" y="1009650"/>
          <p14:tracePt t="4144" x="3081338" y="1036638"/>
          <p14:tracePt t="4161" x="3089275" y="1044575"/>
          <p14:tracePt t="4194" x="3098800" y="1044575"/>
          <p14:tracePt t="5309" x="3108325" y="1044575"/>
          <p14:tracePt t="5317" x="3108325" y="1027113"/>
          <p14:tracePt t="5328" x="3089275" y="1009650"/>
          <p14:tracePt t="5345" x="3071813" y="965200"/>
          <p14:tracePt t="5362" x="3017838" y="893763"/>
          <p14:tracePt t="5379" x="2911475" y="822325"/>
          <p14:tracePt t="5395" x="2795588" y="741363"/>
          <p14:tracePt t="5412" x="2697163" y="696913"/>
          <p14:tracePt t="5428" x="2446338" y="652463"/>
          <p14:tracePt t="5445" x="2295525" y="652463"/>
          <p14:tracePt t="5462" x="2152650" y="652463"/>
          <p14:tracePt t="5479" x="2044700" y="679450"/>
          <p14:tracePt t="5495" x="1982788" y="723900"/>
          <p14:tracePt t="5512" x="1938338" y="758825"/>
          <p14:tracePt t="5528" x="1884363" y="795338"/>
          <p14:tracePt t="5545" x="1857375" y="839788"/>
          <p14:tracePt t="5562" x="1822450" y="884238"/>
          <p14:tracePt t="5579" x="1795463" y="955675"/>
          <p14:tracePt t="5596" x="1795463" y="990600"/>
          <p14:tracePt t="5612" x="1795463" y="1054100"/>
          <p14:tracePt t="5629" x="1822450" y="1152525"/>
          <p14:tracePt t="5645" x="1919288" y="1241425"/>
          <p14:tracePt t="5662" x="1982788" y="1330325"/>
          <p14:tracePt t="5679" x="2187575" y="1384300"/>
          <p14:tracePt t="5696" x="2473325" y="1393825"/>
          <p14:tracePt t="5712" x="2973388" y="1357313"/>
          <p14:tracePt t="5729" x="3419475" y="1187450"/>
          <p14:tracePt t="5745" x="3616325" y="1098550"/>
          <p14:tracePt t="5762" x="3697288" y="1036638"/>
          <p14:tracePt t="5779" x="3732213" y="1017588"/>
          <p14:tracePt t="5781" x="3732213" y="1009650"/>
          <p14:tracePt t="6029" x="3732213" y="1027113"/>
          <p14:tracePt t="6037" x="3732213" y="1044575"/>
          <p14:tracePt t="6046" x="3732213" y="1071563"/>
          <p14:tracePt t="6062" x="3732213" y="1160463"/>
          <p14:tracePt t="6079" x="3813175" y="1258888"/>
          <p14:tracePt t="6096" x="4027488" y="1374775"/>
          <p14:tracePt t="6112" x="4473575" y="1455738"/>
          <p14:tracePt t="6129" x="4867275" y="1473200"/>
          <p14:tracePt t="6146" x="5000625" y="1473200"/>
          <p14:tracePt t="6162" x="5037138" y="1473200"/>
          <p14:tracePt t="6179" x="5045075" y="1465263"/>
          <p14:tracePt t="6196" x="5037138" y="1428750"/>
          <p14:tracePt t="6213" x="4956175" y="1411288"/>
          <p14:tracePt t="6229" x="4938713" y="1401763"/>
          <p14:tracePt t="6333" x="4956175" y="1401763"/>
          <p14:tracePt t="6341" x="4991100" y="1401763"/>
          <p14:tracePt t="6349" x="5054600" y="1401763"/>
          <p14:tracePt t="6363" x="5143500" y="1401763"/>
          <p14:tracePt t="6379" x="5313363" y="1401763"/>
          <p14:tracePt t="6396" x="5510213" y="1401763"/>
          <p14:tracePt t="6413" x="5732463" y="1393825"/>
          <p14:tracePt t="6429" x="5803900" y="1393825"/>
          <p14:tracePt t="6446" x="5813425" y="1384300"/>
          <p14:tracePt t="6493" x="5840413" y="1384300"/>
          <p14:tracePt t="6501" x="5884863" y="1384300"/>
          <p14:tracePt t="6513" x="5929313" y="1384300"/>
          <p14:tracePt t="6529" x="6161088" y="1384300"/>
          <p14:tracePt t="6546" x="6296025" y="1384300"/>
          <p14:tracePt t="6563" x="6330950" y="1384300"/>
          <p14:tracePt t="6580" x="6348413" y="1384300"/>
          <p14:tracePt t="6846" x="6348413" y="1374775"/>
          <p14:tracePt t="6862" x="6323013" y="1366838"/>
          <p14:tracePt t="6869" x="6276975" y="1366838"/>
          <p14:tracePt t="6880" x="6188075" y="1366838"/>
          <p14:tracePt t="6897" x="5973763" y="1357313"/>
          <p14:tracePt t="6913" x="5751513" y="1347788"/>
          <p14:tracePt t="6930" x="5394325" y="1347788"/>
          <p14:tracePt t="6946" x="4929188" y="1347788"/>
          <p14:tracePt t="6963" x="4518025" y="1347788"/>
          <p14:tracePt t="6980" x="4125913" y="1347788"/>
          <p14:tracePt t="6997" x="3848100" y="1347788"/>
          <p14:tracePt t="7013" x="3554413" y="1347788"/>
          <p14:tracePt t="7030" x="3411538" y="1347788"/>
          <p14:tracePt t="7047" x="3322638" y="1347788"/>
          <p14:tracePt t="7063" x="3295650" y="1347788"/>
          <p14:tracePt t="7080" x="3276600" y="1347788"/>
          <p14:tracePt t="7150" x="3268663" y="1347788"/>
          <p14:tracePt t="7166" x="3251200" y="1347788"/>
          <p14:tracePt t="7173" x="3241675" y="1347788"/>
          <p14:tracePt t="7182" x="3214688" y="1347788"/>
          <p14:tracePt t="7197" x="3205163" y="1347788"/>
          <p14:tracePt t="7213" x="3152775" y="1347788"/>
          <p14:tracePt t="7230" x="3098800" y="1330325"/>
          <p14:tracePt t="7247" x="3017838" y="1322388"/>
          <p14:tracePt t="7263" x="2919413" y="1312863"/>
          <p14:tracePt t="7280" x="2786063" y="1312863"/>
          <p14:tracePt t="7297" x="2660650" y="1312863"/>
          <p14:tracePt t="7313" x="2562225" y="1312863"/>
          <p14:tracePt t="7330" x="2517775" y="1312863"/>
          <p14:tracePt t="7347" x="2490788" y="1312863"/>
          <p14:tracePt t="7758" x="2509838" y="1322388"/>
          <p14:tracePt t="7766" x="2544763" y="1339850"/>
          <p14:tracePt t="7774" x="2581275" y="1366838"/>
          <p14:tracePt t="7783" x="2633663" y="1384300"/>
          <p14:tracePt t="7798" x="2830513" y="1438275"/>
          <p14:tracePt t="7814" x="3160713" y="1482725"/>
          <p14:tracePt t="7831" x="3536950" y="1544638"/>
          <p14:tracePt t="7847" x="4062413" y="1581150"/>
          <p14:tracePt t="7864" x="4456113" y="1581150"/>
          <p14:tracePt t="7881" x="4670425" y="1581150"/>
          <p14:tracePt t="7897" x="4795838" y="1581150"/>
          <p14:tracePt t="7914" x="4840288" y="1581150"/>
          <p14:tracePt t="7931" x="4848225" y="1581150"/>
          <p14:tracePt t="7947" x="4857750" y="1581150"/>
          <p14:tracePt t="7981" x="4867275" y="1581150"/>
          <p14:tracePt t="7998" x="4911725" y="1581150"/>
          <p14:tracePt t="8014" x="4991100" y="1581150"/>
          <p14:tracePt t="8031" x="5089525" y="1581150"/>
          <p14:tracePt t="8047" x="5251450" y="1581150"/>
          <p14:tracePt t="8064" x="5411788" y="1581150"/>
          <p14:tracePt t="8081" x="5608638" y="1554163"/>
          <p14:tracePt t="8098" x="5795963" y="1536700"/>
          <p14:tracePt t="8114" x="5902325" y="1490663"/>
          <p14:tracePt t="8131" x="5991225" y="1455738"/>
          <p14:tracePt t="8147" x="6037263" y="1438275"/>
          <p14:tracePt t="8164" x="6072188" y="1428750"/>
          <p14:tracePt t="8181" x="6099175" y="1428750"/>
          <p14:tracePt t="8198" x="6153150" y="1428750"/>
          <p14:tracePt t="8214" x="6188075" y="1428750"/>
          <p14:tracePt t="8231" x="6242050" y="1428750"/>
          <p14:tracePt t="8248" x="6330950" y="1428750"/>
          <p14:tracePt t="8264" x="6402388" y="1428750"/>
          <p14:tracePt t="8281" x="6429375" y="1428750"/>
          <p14:tracePt t="8998" x="6465888" y="1428750"/>
          <p14:tracePt t="9022" x="6375400" y="1428750"/>
          <p14:tracePt t="9030" x="6197600" y="1428750"/>
          <p14:tracePt t="9038" x="6000750" y="1428750"/>
          <p14:tracePt t="9048" x="5759450" y="1428750"/>
          <p14:tracePt t="9065" x="5126038" y="1428750"/>
          <p14:tracePt t="9082" x="4419600" y="1428750"/>
          <p14:tracePt t="9099" x="3795713" y="1509713"/>
          <p14:tracePt t="9115" x="3224213" y="1643063"/>
          <p14:tracePt t="9132" x="2776538" y="1795463"/>
          <p14:tracePt t="9148" x="2428875" y="1911350"/>
          <p14:tracePt t="9165" x="2286000" y="1973263"/>
          <p14:tracePt t="9182" x="2062163" y="2071688"/>
          <p14:tracePt t="9199" x="1955800" y="2125663"/>
          <p14:tracePt t="9215" x="1866900" y="2187575"/>
          <p14:tracePt t="9232" x="1822450" y="2251075"/>
          <p14:tracePt t="9248" x="1803400" y="2339975"/>
          <p14:tracePt t="9265" x="1803400" y="2411413"/>
          <p14:tracePt t="9282" x="1803400" y="2438400"/>
          <p14:tracePt t="9299" x="1803400" y="2446338"/>
          <p14:tracePt t="9327" x="1803400" y="2465388"/>
          <p14:tracePt t="9351" x="1803400" y="2473325"/>
          <p14:tracePt t="9359" x="1803400" y="2490788"/>
          <p14:tracePt t="9367" x="1803400" y="2509838"/>
          <p14:tracePt t="9382" x="1803400" y="2562225"/>
          <p14:tracePt t="9399" x="1803400" y="2625725"/>
          <p14:tracePt t="9415" x="1803400" y="2670175"/>
          <p14:tracePt t="9432" x="1803400" y="2697163"/>
          <p14:tracePt t="9449" x="1803400" y="2714625"/>
          <p14:tracePt t="9465" x="1803400" y="2724150"/>
          <p14:tracePt t="9499" x="1803400" y="2732088"/>
          <p14:tracePt t="9515" x="1812925" y="2751138"/>
          <p14:tracePt t="9927" x="1830388" y="2751138"/>
          <p14:tracePt t="9935" x="1857375" y="2751138"/>
          <p14:tracePt t="9943" x="1893888" y="2759075"/>
          <p14:tracePt t="9951" x="1955800" y="2768600"/>
          <p14:tracePt t="9966" x="2036763" y="2786063"/>
          <p14:tracePt t="9983" x="2401888" y="2847975"/>
          <p14:tracePt t="9999" x="2652713" y="2894013"/>
          <p14:tracePt t="10016" x="2973388" y="2946400"/>
          <p14:tracePt t="10032" x="3232150" y="2965450"/>
          <p14:tracePt t="10049" x="3455988" y="2965450"/>
          <p14:tracePt t="10066" x="3643313" y="2965450"/>
          <p14:tracePt t="10083" x="3751263" y="2965450"/>
          <p14:tracePt t="10099" x="3795713" y="2965450"/>
          <p14:tracePt t="10116" x="3822700" y="2965450"/>
          <p14:tracePt t="10132" x="3840163" y="2965450"/>
          <p14:tracePt t="10149" x="3848100" y="2965450"/>
          <p14:tracePt t="10166" x="3867150" y="2965450"/>
          <p14:tracePt t="10183" x="3911600" y="2965450"/>
          <p14:tracePt t="10199" x="3938588" y="2965450"/>
          <p14:tracePt t="10216" x="3973513" y="2955925"/>
          <p14:tracePt t="10232" x="4017963" y="2946400"/>
          <p14:tracePt t="10249" x="4071938" y="2928938"/>
          <p14:tracePt t="10266" x="4125913" y="2901950"/>
          <p14:tracePt t="10283" x="4179888" y="2867025"/>
          <p14:tracePt t="10300" x="4214813" y="2847975"/>
          <p14:tracePt t="10316" x="4224338" y="2840038"/>
          <p14:tracePt t="10333" x="4241800" y="2830513"/>
          <p14:tracePt t="10349" x="4259263" y="2822575"/>
          <p14:tracePt t="10366" x="4276725" y="2813050"/>
          <p14:tracePt t="10383" x="4375150" y="2813050"/>
          <p14:tracePt t="10400" x="4456113" y="2786063"/>
          <p14:tracePt t="10416" x="4545013" y="2759075"/>
          <p14:tracePt t="10433" x="4608513" y="2751138"/>
          <p14:tracePt t="10449" x="4679950" y="2741613"/>
          <p14:tracePt t="10466" x="4759325" y="2732088"/>
          <p14:tracePt t="10483" x="4911725" y="2714625"/>
          <p14:tracePt t="10500" x="5062538" y="2687638"/>
          <p14:tracePt t="10516" x="5180013" y="2660650"/>
          <p14:tracePt t="10533" x="5259388" y="2652713"/>
          <p14:tracePt t="10549" x="5322888" y="2633663"/>
          <p14:tracePt t="10566" x="5348288" y="2633663"/>
          <p14:tracePt t="10583" x="5367338" y="2625725"/>
          <p14:tracePt t="10600" x="5375275" y="2625725"/>
          <p14:tracePt t="10616" x="5384800" y="2625725"/>
          <p14:tracePt t="10633" x="5402263" y="2625725"/>
          <p14:tracePt t="10650" x="5438775" y="2625725"/>
          <p14:tracePt t="10666" x="5473700" y="2625725"/>
          <p14:tracePt t="10683" x="5554663" y="2625725"/>
          <p14:tracePt t="10700" x="5680075" y="2625725"/>
          <p14:tracePt t="10716" x="5786438" y="2625725"/>
          <p14:tracePt t="10733" x="5894388" y="2633663"/>
          <p14:tracePt t="10750" x="6045200" y="2643188"/>
          <p14:tracePt t="10766" x="6116638" y="2670175"/>
          <p14:tracePt t="10784" x="6205538" y="2679700"/>
          <p14:tracePt t="10800" x="6224588" y="2679700"/>
          <p14:tracePt t="10879" x="6232525" y="2679700"/>
          <p14:tracePt t="11520" x="6276975" y="2687638"/>
          <p14:tracePt t="11528" x="6348413" y="2705100"/>
          <p14:tracePt t="11536" x="6465888" y="2714625"/>
          <p14:tracePt t="11550" x="6589713" y="2724150"/>
          <p14:tracePt t="11568" x="6929438" y="2776538"/>
          <p14:tracePt t="11584" x="7081838" y="2803525"/>
          <p14:tracePt t="11600" x="7143750" y="2803525"/>
          <p14:tracePt t="11848" x="7153275" y="2803525"/>
          <p14:tracePt t="11856" x="7134225" y="2830513"/>
          <p14:tracePt t="11867" x="6894513" y="2911475"/>
          <p14:tracePt t="11884" x="6170613" y="3071813"/>
          <p14:tracePt t="11901" x="5643563" y="3133725"/>
          <p14:tracePt t="11917" x="4616450" y="3241675"/>
          <p14:tracePt t="11934" x="3652838" y="3367088"/>
          <p14:tracePt t="11951" x="3241675" y="3419475"/>
          <p14:tracePt t="11968" x="2830513" y="3419475"/>
          <p14:tracePt t="11984" x="2705100" y="3411538"/>
          <p14:tracePt t="12001" x="2660650" y="3402013"/>
          <p14:tracePt t="12018" x="2643188" y="3394075"/>
          <p14:tracePt t="12034" x="2633663" y="3394075"/>
          <p14:tracePt t="12051" x="2616200" y="3394075"/>
          <p14:tracePt t="12067" x="2598738" y="3394075"/>
          <p14:tracePt t="12084" x="2571750" y="3384550"/>
          <p14:tracePt t="12101" x="2536825" y="3384550"/>
          <p14:tracePt t="12118" x="2428875" y="3367088"/>
          <p14:tracePt t="12134" x="2276475" y="3357563"/>
          <p14:tracePt t="12151" x="2044700" y="3340100"/>
          <p14:tracePt t="12168" x="1714500" y="3340100"/>
          <p14:tracePt t="12184" x="1544638" y="3357563"/>
          <p14:tracePt t="12201" x="1428750" y="3402013"/>
          <p14:tracePt t="12218" x="1419225" y="3429000"/>
          <p14:tracePt t="12234" x="1411288" y="3438525"/>
          <p14:tracePt t="12936" x="1438275" y="3438525"/>
          <p14:tracePt t="12944" x="1500188" y="3438525"/>
          <p14:tracePt t="12952" x="1581150" y="3411538"/>
          <p14:tracePt t="12968" x="1741488" y="3348038"/>
          <p14:tracePt t="12985" x="1901825" y="3295650"/>
          <p14:tracePt t="13002" x="2089150" y="3197225"/>
          <p14:tracePt t="13018" x="2241550" y="3081338"/>
          <p14:tracePt t="13035" x="2374900" y="2955925"/>
          <p14:tracePt t="13052" x="2473325" y="2867025"/>
          <p14:tracePt t="13068" x="2554288" y="2795588"/>
          <p14:tracePt t="13085" x="2589213" y="2741613"/>
          <p14:tracePt t="13102" x="2616200" y="2687638"/>
          <p14:tracePt t="13118" x="2625725" y="2625725"/>
          <p14:tracePt t="13135" x="2633663" y="2571750"/>
          <p14:tracePt t="13152" x="2633663" y="2517775"/>
          <p14:tracePt t="13169" x="2633663" y="2473325"/>
          <p14:tracePt t="13185" x="2633663" y="2455863"/>
          <p14:tracePt t="13202" x="2633663" y="2428875"/>
          <p14:tracePt t="13218" x="2625725" y="2401888"/>
          <p14:tracePt t="13235" x="2616200" y="2347913"/>
          <p14:tracePt t="13252" x="2598738" y="2286000"/>
          <p14:tracePt t="13269" x="2571750" y="2214563"/>
          <p14:tracePt t="13285" x="2536825" y="2179638"/>
          <p14:tracePt t="13302" x="2455863" y="2125663"/>
          <p14:tracePt t="13319" x="2384425" y="2089150"/>
          <p14:tracePt t="13335" x="2259013" y="2054225"/>
          <p14:tracePt t="13352" x="2044700" y="2054225"/>
          <p14:tracePt t="13369" x="1955800" y="2062163"/>
          <p14:tracePt t="13385" x="1901825" y="2116138"/>
          <p14:tracePt t="13402" x="1874838" y="2205038"/>
          <p14:tracePt t="13419" x="1874838" y="2295525"/>
          <p14:tracePt t="13435" x="1874838" y="2384425"/>
          <p14:tracePt t="13452" x="1893888" y="2465388"/>
          <p14:tracePt t="13469" x="1946275" y="2581275"/>
          <p14:tracePt t="13485" x="2027238" y="2679700"/>
          <p14:tracePt t="13502" x="2152650" y="2776538"/>
          <p14:tracePt t="13519" x="2330450" y="2840038"/>
          <p14:tracePt t="13535" x="2527300" y="2857500"/>
          <p14:tracePt t="13552" x="2759075" y="2857500"/>
          <p14:tracePt t="13569" x="2884488" y="2803525"/>
          <p14:tracePt t="13585" x="2938463" y="2724150"/>
          <p14:tracePt t="13602" x="2990850" y="2625725"/>
          <p14:tracePt t="13619" x="3000375" y="2500313"/>
          <p14:tracePt t="13635" x="3000375" y="2366963"/>
          <p14:tracePt t="13652" x="2990850" y="2232025"/>
          <p14:tracePt t="13669" x="2928938" y="2143125"/>
          <p14:tracePt t="13686" x="2830513" y="2036763"/>
          <p14:tracePt t="13702" x="2670175" y="1973263"/>
          <p14:tracePt t="13719" x="2509838" y="1928813"/>
          <p14:tracePt t="13736" x="2374900" y="1919288"/>
          <p14:tracePt t="13753" x="2205038" y="1919288"/>
          <p14:tracePt t="13769" x="2125663" y="1938338"/>
          <p14:tracePt t="13786" x="2062163" y="1955800"/>
          <p14:tracePt t="13802" x="2054225" y="1973263"/>
          <p14:tracePt t="13819" x="2036763" y="1982788"/>
          <p14:tracePt t="13913" x="2036763" y="1990725"/>
          <p14:tracePt t="13969" x="2036763" y="2027238"/>
          <p14:tracePt t="13977" x="2036763" y="2062163"/>
          <p14:tracePt t="13986" x="2071688" y="2152650"/>
          <p14:tracePt t="14002" x="2125663" y="2312988"/>
          <p14:tracePt t="14019" x="2214563" y="2500313"/>
          <p14:tracePt t="14036" x="2411413" y="2670175"/>
          <p14:tracePt t="14052" x="2598738" y="2803525"/>
          <p14:tracePt t="14069" x="2724150" y="2857500"/>
          <p14:tracePt t="14086" x="2982913" y="2894013"/>
          <p14:tracePt t="14103" x="3116263" y="2894013"/>
          <p14:tracePt t="14119" x="3170238" y="2874963"/>
          <p14:tracePt t="14136" x="3170238" y="2847975"/>
          <p14:tracePt t="14153" x="3170238" y="2795588"/>
          <p14:tracePt t="14265" x="3160713" y="2786063"/>
          <p14:tracePt t="14305" x="3160713" y="2776538"/>
          <p14:tracePt t="14313" x="3160713" y="2768600"/>
          <p14:tracePt t="14321" x="3179763" y="2768600"/>
          <p14:tracePt t="14336" x="3205163" y="2751138"/>
          <p14:tracePt t="14353" x="3348038" y="2697163"/>
          <p14:tracePt t="14370" x="3419475" y="2660650"/>
          <p14:tracePt t="14386" x="3446463" y="2652713"/>
          <p14:tracePt t="14433" x="3438525" y="2652713"/>
          <p14:tracePt t="14449" x="3429000" y="2652713"/>
          <p14:tracePt t="14473" x="3419475" y="2652713"/>
          <p14:tracePt t="18579" x="3473450" y="2652713"/>
          <p14:tracePt t="18587" x="3608388" y="2660650"/>
          <p14:tracePt t="18595" x="3786188" y="2679700"/>
          <p14:tracePt t="18606" x="4081463" y="2705100"/>
          <p14:tracePt t="18623" x="4803775" y="2768600"/>
          <p14:tracePt t="18640" x="5456238" y="2768600"/>
          <p14:tracePt t="18656" x="5875338" y="2768600"/>
          <p14:tracePt t="18673" x="6081713" y="2768600"/>
          <p14:tracePt t="18690" x="6197600" y="2768600"/>
          <p14:tracePt t="18706" x="6232525" y="2768600"/>
          <p14:tracePt t="18740" x="6242050" y="2759075"/>
          <p14:tracePt t="18779" x="6251575" y="2751138"/>
          <p14:tracePt t="18819" x="6269038" y="2732088"/>
          <p14:tracePt t="18843" x="6276975" y="2732088"/>
          <p14:tracePt t="18891" x="6276975" y="2724150"/>
          <p14:tracePt t="18931" x="6286500" y="2724150"/>
          <p14:tracePt t="19043" x="6276975" y="2714625"/>
          <p14:tracePt t="19051" x="6232525" y="2705100"/>
          <p14:tracePt t="19059" x="6188075" y="2705100"/>
          <p14:tracePt t="19073" x="6116638" y="2705100"/>
          <p14:tracePt t="19090" x="6062663" y="2687638"/>
          <p14:tracePt t="19107" x="6010275" y="2679700"/>
          <p14:tracePt t="19124" x="6000750" y="2679700"/>
          <p14:tracePt t="19140" x="5973763" y="2679700"/>
          <p14:tracePt t="19157" x="5965825" y="2679700"/>
          <p14:tracePt t="19173" x="5929313" y="2679700"/>
          <p14:tracePt t="19190" x="5867400" y="2679700"/>
          <p14:tracePt t="19207" x="5768975" y="2679700"/>
          <p14:tracePt t="19224" x="5572125" y="2679700"/>
          <p14:tracePt t="19240" x="5340350" y="2679700"/>
          <p14:tracePt t="19257" x="5133975" y="2679700"/>
          <p14:tracePt t="19274" x="4946650" y="2679700"/>
          <p14:tracePt t="19290" x="4786313" y="2679700"/>
          <p14:tracePt t="19291" x="4724400" y="2679700"/>
          <p14:tracePt t="19307" x="4598988" y="2679700"/>
          <p14:tracePt t="19324" x="4510088" y="2679700"/>
          <p14:tracePt t="19341" x="4375150" y="2679700"/>
          <p14:tracePt t="19357" x="4241800" y="2679700"/>
          <p14:tracePt t="19374" x="4125913" y="2679700"/>
          <p14:tracePt t="19391" x="4027488" y="2679700"/>
          <p14:tracePt t="19407" x="3938588" y="2679700"/>
          <p14:tracePt t="19424" x="3840163" y="2660650"/>
          <p14:tracePt t="19441" x="3741738" y="2652713"/>
          <p14:tracePt t="19457" x="3616325" y="2616200"/>
          <p14:tracePt t="19474" x="3438525" y="2589213"/>
          <p14:tracePt t="19491" x="3286125" y="2571750"/>
          <p14:tracePt t="19507" x="3197225" y="2571750"/>
          <p14:tracePt t="19524" x="3187700" y="2571750"/>
          <p14:tracePt t="19675" x="3224213" y="2571750"/>
          <p14:tracePt t="19683" x="3268663" y="2571750"/>
          <p14:tracePt t="19692" x="3303588" y="2571750"/>
          <p14:tracePt t="19707" x="3473450" y="2571750"/>
          <p14:tracePt t="19724" x="3633788" y="2581275"/>
          <p14:tracePt t="19741" x="3776663" y="2625725"/>
          <p14:tracePt t="19757" x="3973513" y="2643188"/>
          <p14:tracePt t="19774" x="4116388" y="2670175"/>
          <p14:tracePt t="19791" x="4224338" y="2670175"/>
          <p14:tracePt t="19807" x="4276725" y="2670175"/>
          <p14:tracePt t="19824" x="4303713" y="2670175"/>
          <p14:tracePt t="19841" x="4322763" y="2670175"/>
          <p14:tracePt t="19874" x="4330700" y="2670175"/>
          <p14:tracePt t="19891" x="4340225" y="2670175"/>
          <p14:tracePt t="19931" x="4348163" y="2660650"/>
          <p14:tracePt t="19956" x="4357688" y="2660650"/>
          <p14:tracePt t="19972" x="4367213" y="2660650"/>
          <p14:tracePt t="19996" x="4384675" y="2660650"/>
          <p14:tracePt t="20004" x="4402138" y="2660650"/>
          <p14:tracePt t="20012" x="4429125" y="2660650"/>
          <p14:tracePt t="20024" x="4473575" y="2660650"/>
          <p14:tracePt t="20041" x="4589463" y="2660650"/>
          <p14:tracePt t="20057" x="4741863" y="2660650"/>
          <p14:tracePt t="20074" x="4911725" y="2660650"/>
          <p14:tracePt t="20091" x="5133975" y="2660650"/>
          <p14:tracePt t="20108" x="5286375" y="2660650"/>
          <p14:tracePt t="20124" x="5367338" y="2660650"/>
          <p14:tracePt t="20141" x="5411788" y="2660650"/>
          <p14:tracePt t="20158" x="5429250" y="2660650"/>
          <p14:tracePt t="20174" x="5438775" y="2660650"/>
          <p14:tracePt t="20208" x="5456238" y="2660650"/>
          <p14:tracePt t="20225" x="5483225" y="2660650"/>
          <p14:tracePt t="20241" x="5518150" y="2660650"/>
          <p14:tracePt t="20258" x="5545138" y="2660650"/>
          <p14:tracePt t="20274" x="5599113" y="2660650"/>
          <p14:tracePt t="20292" x="5643563" y="2660650"/>
          <p14:tracePt t="20308" x="5697538" y="2660650"/>
          <p14:tracePt t="20325" x="5705475" y="2660650"/>
          <p14:tracePt t="20341" x="5724525" y="2660650"/>
          <p14:tracePt t="20375" x="5741988" y="2660650"/>
          <p14:tracePt t="20391" x="5751513" y="2660650"/>
          <p14:tracePt t="21236" x="5768975" y="2660650"/>
          <p14:tracePt t="21244" x="5803900" y="2660650"/>
          <p14:tracePt t="21252" x="5867400" y="2660650"/>
          <p14:tracePt t="21260" x="5938838" y="2660650"/>
          <p14:tracePt t="21276" x="6027738" y="2660650"/>
          <p14:tracePt t="21292" x="6296025" y="2687638"/>
          <p14:tracePt t="21309" x="6491288" y="2714625"/>
          <p14:tracePt t="21325" x="6697663" y="2751138"/>
          <p14:tracePt t="21342" x="6813550" y="2768600"/>
          <p14:tracePt t="21359" x="6894513" y="2776538"/>
          <p14:tracePt t="21376" x="6929438" y="2776538"/>
          <p14:tracePt t="21392" x="6938963" y="2786063"/>
          <p14:tracePt t="21409" x="6965950" y="2786063"/>
          <p14:tracePt t="21425" x="6973888" y="2795588"/>
          <p14:tracePt t="21459" x="6983413" y="2803525"/>
          <p14:tracePt t="21476" x="7010400" y="2803525"/>
          <p14:tracePt t="21492" x="7018338" y="2803525"/>
          <p14:tracePt t="21509" x="7054850" y="2803525"/>
          <p14:tracePt t="21526" x="7099300" y="2803525"/>
          <p14:tracePt t="21542" x="7108825" y="2813050"/>
          <p14:tracePt t="21559" x="7126288" y="2830513"/>
          <p14:tracePt t="21652" x="7116763" y="2840038"/>
          <p14:tracePt t="21660" x="7081838" y="2840038"/>
          <p14:tracePt t="21668" x="7054850" y="2840038"/>
          <p14:tracePt t="21677" x="7018338" y="2840038"/>
          <p14:tracePt t="21692" x="6956425" y="2840038"/>
          <p14:tracePt t="21709" x="6848475" y="2840038"/>
          <p14:tracePt t="21726" x="6626225" y="2840038"/>
          <p14:tracePt t="21742" x="6269038" y="2840038"/>
          <p14:tracePt t="21759" x="5661025" y="2840038"/>
          <p14:tracePt t="21776" x="5081588" y="2840038"/>
          <p14:tracePt t="21792" x="4456113" y="2874963"/>
          <p14:tracePt t="21809" x="3795713" y="2990850"/>
          <p14:tracePt t="21826" x="3160713" y="3116263"/>
          <p14:tracePt t="21842" x="2741613" y="3251200"/>
          <p14:tracePt t="21859" x="2465388" y="3322638"/>
          <p14:tracePt t="21876" x="2232025" y="3402013"/>
          <p14:tracePt t="21893" x="2116138" y="3419475"/>
          <p14:tracePt t="21909" x="2089150" y="3446463"/>
          <p14:tracePt t="21926" x="2027238" y="3455988"/>
          <p14:tracePt t="21943" x="1990725" y="3455988"/>
          <p14:tracePt t="21959" x="1955800" y="3473450"/>
          <p14:tracePt t="21976" x="1919288" y="3473450"/>
          <p14:tracePt t="21993" x="1901825" y="3473450"/>
          <p14:tracePt t="22009" x="1866900" y="3473450"/>
          <p14:tracePt t="22026" x="1847850" y="3482975"/>
          <p14:tracePt t="22043" x="1812925" y="3490913"/>
          <p14:tracePt t="22059" x="1785938" y="3490913"/>
          <p14:tracePt t="22076" x="1714500" y="3517900"/>
          <p14:tracePt t="22093" x="1687513" y="3544888"/>
          <p14:tracePt t="22109" x="1670050" y="3554413"/>
          <p14:tracePt t="22126" x="1660525" y="3571875"/>
          <p14:tracePt t="22381" x="1670050" y="3554413"/>
          <p14:tracePt t="22389" x="1679575" y="3544888"/>
          <p14:tracePt t="22397" x="1704975" y="3536950"/>
          <p14:tracePt t="22410" x="1776413" y="3509963"/>
          <p14:tracePt t="22426" x="1946275" y="3455988"/>
          <p14:tracePt t="22443" x="2268538" y="3303588"/>
          <p14:tracePt t="22460" x="2822575" y="3044825"/>
          <p14:tracePt t="22477" x="3000375" y="2928938"/>
          <p14:tracePt t="22493" x="3197225" y="2857500"/>
          <p14:tracePt t="22510" x="3313113" y="2813050"/>
          <p14:tracePt t="22526" x="3455988" y="2776538"/>
          <p14:tracePt t="22543" x="3571875" y="2759075"/>
          <p14:tracePt t="22560" x="3724275" y="2741613"/>
          <p14:tracePt t="22577" x="3902075" y="2741613"/>
          <p14:tracePt t="22593" x="4062413" y="2741613"/>
          <p14:tracePt t="22610" x="4224338" y="2741613"/>
          <p14:tracePt t="22627" x="4330700" y="2741613"/>
          <p14:tracePt t="22643" x="4384675" y="2732088"/>
          <p14:tracePt t="22660" x="4429125" y="2714625"/>
          <p14:tracePt t="22677" x="4545013" y="2616200"/>
          <p14:tracePt t="22693" x="4589463" y="2581275"/>
          <p14:tracePt t="22710" x="4598988" y="2536825"/>
          <p14:tracePt t="22727" x="4616450" y="2536825"/>
          <p14:tracePt t="22760" x="4633913" y="2536825"/>
          <p14:tracePt t="22777" x="4687888" y="2536825"/>
          <p14:tracePt t="22793" x="4768850" y="2536825"/>
          <p14:tracePt t="22810" x="4857750" y="2536825"/>
          <p14:tracePt t="22827" x="4919663" y="2544763"/>
          <p14:tracePt t="22843" x="4956175" y="2544763"/>
          <p14:tracePt t="22860" x="4983163" y="2554288"/>
          <p14:tracePt t="22877" x="5000625" y="2554288"/>
          <p14:tracePt t="22893" x="5018088" y="2554288"/>
          <p14:tracePt t="22910" x="5027613" y="2562225"/>
          <p14:tracePt t="23053" x="5037138" y="2562225"/>
          <p14:tracePt t="23125" x="5037138" y="2571750"/>
          <p14:tracePt t="23133" x="5054600" y="2598738"/>
          <p14:tracePt t="23144" x="5062538" y="2608263"/>
          <p14:tracePt t="23160" x="5081588" y="2625725"/>
          <p14:tracePt t="23177" x="5108575" y="2652713"/>
          <p14:tracePt t="23194" x="5170488" y="2679700"/>
          <p14:tracePt t="23210" x="5214938" y="2687638"/>
          <p14:tracePt t="23227" x="5251450" y="2705100"/>
          <p14:tracePt t="23244" x="5259388" y="2705100"/>
          <p14:tracePt t="23773" x="5205413" y="2714625"/>
          <p14:tracePt t="23781" x="5072063" y="2732088"/>
          <p14:tracePt t="23789" x="4894263" y="2759075"/>
          <p14:tracePt t="23797" x="4616450" y="2786063"/>
          <p14:tracePt t="23811" x="4402138" y="2822575"/>
          <p14:tracePt t="23827" x="3714750" y="2938463"/>
          <p14:tracePt t="23844" x="3044825" y="3017838"/>
          <p14:tracePt t="23861" x="2232025" y="3062288"/>
          <p14:tracePt t="23878" x="1866900" y="3044825"/>
          <p14:tracePt t="23894" x="1616075" y="2955925"/>
          <p14:tracePt t="23911" x="1465263" y="2911475"/>
          <p14:tracePt t="23928" x="1374775" y="2884488"/>
          <p14:tracePt t="23944" x="1312863" y="2867025"/>
          <p14:tracePt t="23961" x="1276350" y="2867025"/>
          <p14:tracePt t="23994" x="1268413" y="2840038"/>
          <p14:tracePt t="24011" x="1250950" y="2813050"/>
          <p14:tracePt t="24028" x="1231900" y="2795588"/>
          <p14:tracePt t="24044" x="1204913" y="2786063"/>
          <p14:tracePt t="24461" x="1196975" y="2776538"/>
          <p14:tracePt t="24469" x="1214438" y="2776538"/>
          <p14:tracePt t="24478" x="1258888" y="2776538"/>
          <p14:tracePt t="24495" x="1446213" y="2776538"/>
          <p14:tracePt t="24511" x="1714500" y="2776538"/>
          <p14:tracePt t="24528" x="2009775" y="2776538"/>
          <p14:tracePt t="24545" x="2214563" y="2741613"/>
          <p14:tracePt t="24561" x="2366963" y="2724150"/>
          <p14:tracePt t="24578" x="2527300" y="2697163"/>
          <p14:tracePt t="24595" x="2571750" y="2697163"/>
          <p14:tracePt t="24611" x="2589213" y="2697163"/>
          <p14:tracePt t="24662" x="2598738" y="2697163"/>
          <p14:tracePt t="24670" x="2625725" y="2697163"/>
          <p14:tracePt t="24686" x="2652713" y="2697163"/>
          <p14:tracePt t="24695" x="2660650" y="2697163"/>
          <p14:tracePt t="24712" x="2705100" y="2697163"/>
          <p14:tracePt t="24728" x="2724150" y="2697163"/>
          <p14:tracePt t="24745" x="2741613" y="2697163"/>
          <p14:tracePt t="24762" x="2751138" y="2697163"/>
          <p14:tracePt t="25078" x="2795588" y="2697163"/>
          <p14:tracePt t="25086" x="2867025" y="2697163"/>
          <p14:tracePt t="25095" x="2955925" y="2697163"/>
          <p14:tracePt t="25112" x="3170238" y="2697163"/>
          <p14:tracePt t="25129" x="3340100" y="2697163"/>
          <p14:tracePt t="25145" x="3438525" y="2697163"/>
          <p14:tracePt t="25162" x="3465513" y="2697163"/>
          <p14:tracePt t="25179" x="3473450" y="2697163"/>
          <p14:tracePt t="25734" x="3482975" y="2697163"/>
          <p14:tracePt t="25742" x="3509963" y="2697163"/>
          <p14:tracePt t="25750" x="3527425" y="2697163"/>
          <p14:tracePt t="25762" x="3562350" y="2697163"/>
          <p14:tracePt t="25779" x="3687763" y="2697163"/>
          <p14:tracePt t="25796" x="3803650" y="2697163"/>
          <p14:tracePt t="25813" x="3929063" y="2697163"/>
          <p14:tracePt t="25829" x="4010025" y="2697163"/>
          <p14:tracePt t="25846" x="4054475" y="2697163"/>
          <p14:tracePt t="25863" x="4071938" y="2697163"/>
          <p14:tracePt t="26110" x="4062413" y="2697163"/>
          <p14:tracePt t="26118" x="4000500" y="2697163"/>
          <p14:tracePt t="26129" x="3938588" y="2697163"/>
          <p14:tracePt t="26146" x="3857625" y="2697163"/>
          <p14:tracePt t="26163" x="3803650" y="2705100"/>
          <p14:tracePt t="26180" x="3768725" y="2714625"/>
          <p14:tracePt t="26350" x="3786188" y="2714625"/>
          <p14:tracePt t="26358" x="3803650" y="2724150"/>
          <p14:tracePt t="26366" x="3830638" y="2741613"/>
          <p14:tracePt t="26380" x="3902075" y="2751138"/>
          <p14:tracePt t="26397" x="4027488" y="2759075"/>
          <p14:tracePt t="26413" x="4143375" y="2776538"/>
          <p14:tracePt t="26430" x="4268788" y="2786063"/>
          <p14:tracePt t="26447" x="4322763" y="2795588"/>
          <p14:tracePt t="26463" x="4348163" y="2795588"/>
          <p14:tracePt t="26480" x="4357688" y="2795588"/>
          <p14:tracePt t="26497" x="4375150" y="2795588"/>
          <p14:tracePt t="26513" x="4394200" y="2795588"/>
          <p14:tracePt t="26530" x="4411663" y="2795588"/>
          <p14:tracePt t="26547" x="4438650" y="2795588"/>
          <p14:tracePt t="26563" x="4446588" y="2795588"/>
          <p14:tracePt t="26580" x="4465638" y="2795588"/>
          <p14:tracePt t="26671" x="4473575" y="2786063"/>
          <p14:tracePt t="26975" x="4491038" y="2768600"/>
          <p14:tracePt t="26983" x="4491038" y="2751138"/>
          <p14:tracePt t="26999" x="4500563" y="2732088"/>
          <p14:tracePt t="27007" x="4500563" y="2724150"/>
          <p14:tracePt t="27015" x="4510088" y="2705100"/>
          <p14:tracePt t="27031" x="4527550" y="2670175"/>
          <p14:tracePt t="27047" x="4527550" y="2643188"/>
          <p14:tracePt t="27064" x="4537075" y="2616200"/>
          <p14:tracePt t="27080" x="4537075" y="2608263"/>
          <p14:tracePt t="27097" x="4537075" y="2598738"/>
          <p14:tracePt t="27114" x="4537075" y="2589213"/>
          <p14:tracePt t="27147" x="4537075" y="2581275"/>
          <p14:tracePt t="27164" x="4537075" y="2571750"/>
          <p14:tracePt t="27439" x="4527550" y="2571750"/>
          <p14:tracePt t="27447" x="4527550" y="2589213"/>
          <p14:tracePt t="27455" x="4527550" y="2616200"/>
          <p14:tracePt t="27464" x="4527550" y="2643188"/>
          <p14:tracePt t="27480" x="4518025" y="2670175"/>
          <p14:tracePt t="27497" x="4510088" y="2714625"/>
          <p14:tracePt t="27559" x="4500563" y="2714625"/>
          <p14:tracePt t="27583" x="4491038" y="2714625"/>
          <p14:tracePt t="27591" x="4483100" y="2697163"/>
          <p14:tracePt t="27607" x="4483100" y="2687638"/>
          <p14:tracePt t="27615" x="4473575" y="2679700"/>
          <p14:tracePt t="27639" x="4473575" y="2670175"/>
          <p14:tracePt t="27703" x="4473575" y="2679700"/>
          <p14:tracePt t="27711" x="4473575" y="2705100"/>
          <p14:tracePt t="27719" x="4473575" y="2714625"/>
          <p14:tracePt t="27731" x="4473575" y="2732088"/>
          <p14:tracePt t="27747" x="4473575" y="2741613"/>
          <p14:tracePt t="27831" x="4473575" y="2732088"/>
          <p14:tracePt t="28047" x="4473575" y="2724150"/>
          <p14:tracePt t="28055" x="4483100" y="2724150"/>
          <p14:tracePt t="28064" x="4500563" y="2724150"/>
          <p14:tracePt t="28081" x="4598988" y="2724150"/>
          <p14:tracePt t="28098" x="4705350" y="2724150"/>
          <p14:tracePt t="28114" x="4857750" y="2724150"/>
          <p14:tracePt t="28131" x="5027613" y="2724150"/>
          <p14:tracePt t="28148" x="5170488" y="2724150"/>
          <p14:tracePt t="28164" x="5268913" y="2724150"/>
          <p14:tracePt t="28181" x="5295900" y="2714625"/>
          <p14:tracePt t="28198" x="5313363" y="2714625"/>
          <p14:tracePt t="28232" x="5330825" y="2705100"/>
          <p14:tracePt t="28248" x="5348288" y="2687638"/>
          <p14:tracePt t="28265" x="5357813" y="2679700"/>
          <p14:tracePt t="28298" x="5367338" y="2670175"/>
          <p14:tracePt t="28315" x="5375275" y="2660650"/>
          <p14:tracePt t="28331" x="5384800" y="2660650"/>
          <p14:tracePt t="28348" x="5384800" y="2652713"/>
          <p14:tracePt t="28365" x="5394325" y="2652713"/>
          <p14:tracePt t="28381" x="5402263" y="2652713"/>
          <p14:tracePt t="28968" x="5411788" y="2652713"/>
          <p14:tracePt t="28984" x="5411788" y="2660650"/>
          <p14:tracePt t="29304" x="5411788" y="2670175"/>
          <p14:tracePt t="29312" x="5411788" y="2679700"/>
          <p14:tracePt t="29320" x="5402263" y="2679700"/>
          <p14:tracePt t="29408" x="5411788" y="2679700"/>
          <p14:tracePt t="29416" x="5500688" y="2687638"/>
          <p14:tracePt t="29424" x="5608638" y="2714625"/>
          <p14:tracePt t="29432" x="5670550" y="2741613"/>
          <p14:tracePt t="29449" x="6081713" y="2803525"/>
          <p14:tracePt t="29466" x="6375400" y="2847975"/>
          <p14:tracePt t="29482" x="6537325" y="2867025"/>
          <p14:tracePt t="29499" x="6599238" y="2874963"/>
          <p14:tracePt t="29632" x="6572250" y="2874963"/>
          <p14:tracePt t="29640" x="6483350" y="2874963"/>
          <p14:tracePt t="29649" x="6375400" y="2874963"/>
          <p14:tracePt t="29666" x="6018213" y="2874963"/>
          <p14:tracePt t="29682" x="5348288" y="2946400"/>
          <p14:tracePt t="29699" x="4616450" y="3062288"/>
          <p14:tracePt t="29716" x="3848100" y="3268663"/>
          <p14:tracePt t="29733" x="3214688" y="3473450"/>
          <p14:tracePt t="29749" x="2822575" y="3571875"/>
          <p14:tracePt t="29766" x="2625725" y="3660775"/>
          <p14:tracePt t="29783" x="2517775" y="3687763"/>
          <p14:tracePt t="29799" x="2438400" y="3687763"/>
          <p14:tracePt t="29801" x="2428875" y="3687763"/>
          <p14:tracePt t="29816" x="2401888" y="3687763"/>
          <p14:tracePt t="29833" x="2366963" y="3670300"/>
          <p14:tracePt t="29849" x="2347913" y="3660775"/>
          <p14:tracePt t="29866" x="2322513" y="3633788"/>
          <p14:tracePt t="29883" x="2303463" y="3633788"/>
          <p14:tracePt t="29960" x="2286000" y="3633788"/>
          <p14:tracePt t="29968" x="2276475" y="3633788"/>
          <p14:tracePt t="29976" x="2268538" y="3633788"/>
          <p14:tracePt t="29984" x="2241550" y="3633788"/>
          <p14:tracePt t="30000" x="2205038" y="3633788"/>
          <p14:tracePt t="30016" x="2179638" y="3633788"/>
          <p14:tracePt t="30033" x="2152650" y="3633788"/>
          <p14:tracePt t="30049" x="2133600" y="3633788"/>
          <p14:tracePt t="31633" x="2108200" y="3633788"/>
          <p14:tracePt t="31641" x="2089150" y="3633788"/>
          <p14:tracePt t="31651" x="2062163" y="3633788"/>
          <p14:tracePt t="31667" x="1955800" y="3633788"/>
          <p14:tracePt t="31684" x="1857375" y="3633788"/>
          <p14:tracePt t="31701" x="1724025" y="3633788"/>
          <p14:tracePt t="31718" x="1598613" y="3633788"/>
          <p14:tracePt t="31734" x="1455738" y="3633788"/>
          <p14:tracePt t="31751" x="1322388" y="3633788"/>
          <p14:tracePt t="31768" x="1143000" y="3633788"/>
          <p14:tracePt t="31784" x="812800" y="3633788"/>
          <p14:tracePt t="31801" x="250825" y="3633788"/>
          <p14:tracePt t="32301" x="36513" y="4938713"/>
          <p14:tracePt t="32318" x="142875" y="4991100"/>
          <p14:tracePt t="32335" x="303213" y="5081588"/>
          <p14:tracePt t="32351" x="660400" y="5251450"/>
          <p14:tracePt t="32368" x="946150" y="5419725"/>
          <p14:tracePt t="32385" x="1616075" y="5562600"/>
          <p14:tracePt t="32402" x="1822450" y="5608638"/>
          <p14:tracePt t="32418" x="1946275" y="5634038"/>
          <p14:tracePt t="32435" x="2000250" y="5661025"/>
          <p14:tracePt t="32452" x="2036763" y="5670550"/>
          <p14:tracePt t="32468" x="2054225" y="5670550"/>
          <p14:tracePt t="32485" x="2098675" y="5670550"/>
          <p14:tracePt t="32502" x="2133600" y="5670550"/>
          <p14:tracePt t="32518" x="2187575" y="5670550"/>
          <p14:tracePt t="32535" x="2214563" y="5670550"/>
          <p14:tracePt t="32569" x="2224088" y="5670550"/>
          <p14:tracePt t="32585" x="2224088" y="5634038"/>
          <p14:tracePt t="32602" x="2224088" y="5599113"/>
          <p14:tracePt t="32618" x="2205038" y="5510213"/>
          <p14:tracePt t="32635" x="1973263" y="5384800"/>
          <p14:tracePt t="32652" x="1919288" y="5214938"/>
          <p14:tracePt t="32668" x="1893888" y="5037138"/>
          <p14:tracePt t="32685" x="1874838" y="4894263"/>
          <p14:tracePt t="32702" x="1866900" y="4786313"/>
          <p14:tracePt t="32718" x="1839913" y="4732338"/>
          <p14:tracePt t="32735" x="1839913" y="4697413"/>
          <p14:tracePt t="32752" x="1830388" y="4687888"/>
          <p14:tracePt t="32768" x="1830388" y="4670425"/>
          <p14:tracePt t="32785" x="1822450" y="4643438"/>
          <p14:tracePt t="32818" x="1812925" y="4633913"/>
          <p14:tracePt t="32835" x="1812925" y="4616450"/>
          <p14:tracePt t="32852" x="1803400" y="4598988"/>
          <p14:tracePt t="32868" x="1795463" y="4562475"/>
          <p14:tracePt t="32885" x="1776413" y="4527550"/>
          <p14:tracePt t="32902" x="1751013" y="4491038"/>
          <p14:tracePt t="32919" x="1741488" y="4473575"/>
          <p14:tracePt t="32935" x="1731963" y="4456113"/>
          <p14:tracePt t="32952" x="1724025" y="4446588"/>
          <p14:tracePt t="32985" x="1714500" y="4438650"/>
          <p14:tracePt t="33010" x="1714500" y="4419600"/>
          <p14:tracePt t="33298" x="1731963" y="4419600"/>
          <p14:tracePt t="33306" x="1830388" y="4419600"/>
          <p14:tracePt t="33314" x="1911350" y="4419600"/>
          <p14:tracePt t="33322" x="1973263" y="4419600"/>
          <p14:tracePt t="33336" x="2054225" y="4419600"/>
          <p14:tracePt t="33352" x="2303463" y="4419600"/>
          <p14:tracePt t="33369" x="2625725" y="4419600"/>
          <p14:tracePt t="33386" x="2867025" y="4419600"/>
          <p14:tracePt t="33402" x="2928938" y="4419600"/>
          <p14:tracePt t="33419" x="2946400" y="4419600"/>
          <p14:tracePt t="33436" x="2955925" y="4411663"/>
          <p14:tracePt t="33469" x="2965450" y="4411663"/>
          <p14:tracePt t="33486" x="2982913" y="4411663"/>
          <p14:tracePt t="33502" x="3000375" y="4411663"/>
          <p14:tracePt t="33519" x="3009900" y="4411663"/>
          <p14:tracePt t="33536" x="3036888" y="4411663"/>
          <p14:tracePt t="33569" x="3062288" y="4411663"/>
          <p14:tracePt t="33586" x="3089275" y="4411663"/>
          <p14:tracePt t="33603" x="3125788" y="4411663"/>
          <p14:tracePt t="33619" x="3179763" y="4411663"/>
          <p14:tracePt t="33636" x="3232150" y="4411663"/>
          <p14:tracePt t="33653" x="3295650" y="4411663"/>
          <p14:tracePt t="33669" x="3340100" y="4411663"/>
          <p14:tracePt t="33686" x="3402013" y="4402138"/>
          <p14:tracePt t="33703" x="3482975" y="4394200"/>
          <p14:tracePt t="33719" x="3527425" y="4375150"/>
          <p14:tracePt t="33736" x="3625850" y="4367213"/>
          <p14:tracePt t="33753" x="3705225" y="4357688"/>
          <p14:tracePt t="33770" x="3768725" y="4348163"/>
          <p14:tracePt t="33786" x="3776663" y="4348163"/>
          <p14:tracePt t="33803" x="3795713" y="4348163"/>
          <p14:tracePt t="33819" x="3813175" y="4348163"/>
          <p14:tracePt t="33836" x="3840163" y="4348163"/>
          <p14:tracePt t="33853" x="3884613" y="4348163"/>
          <p14:tracePt t="33869" x="3919538" y="4348163"/>
          <p14:tracePt t="33886" x="3956050" y="4348163"/>
          <p14:tracePt t="33903" x="3990975" y="4348163"/>
          <p14:tracePt t="33919" x="4010025" y="4348163"/>
          <p14:tracePt t="33936" x="4027488" y="4348163"/>
          <p14:tracePt t="33953" x="4054475" y="4348163"/>
          <p14:tracePt t="33970" x="4081463" y="4348163"/>
          <p14:tracePt t="33986" x="4133850" y="4348163"/>
          <p14:tracePt t="34003" x="4143375" y="4348163"/>
          <p14:tracePt t="34019" x="4160838" y="4348163"/>
          <p14:tracePt t="34036" x="4170363" y="4348163"/>
          <p14:tracePt t="34370" x="4179888" y="4348163"/>
          <p14:tracePt t="34378" x="4224338" y="4348163"/>
          <p14:tracePt t="34387" x="4286250" y="4348163"/>
          <p14:tracePt t="34403" x="4456113" y="4348163"/>
          <p14:tracePt t="34420" x="4633913" y="4348163"/>
          <p14:tracePt t="34437" x="4759325" y="4348163"/>
          <p14:tracePt t="34453" x="4840288" y="4340225"/>
          <p14:tracePt t="34546" x="4848225" y="4330700"/>
          <p14:tracePt t="35539" x="4875213" y="4330700"/>
          <p14:tracePt t="35547" x="4911725" y="4330700"/>
          <p14:tracePt t="35555" x="4983163" y="4330700"/>
          <p14:tracePt t="35571" x="5072063" y="4330700"/>
          <p14:tracePt t="35587" x="5214938" y="4330700"/>
          <p14:tracePt t="35604" x="5330825" y="4330700"/>
          <p14:tracePt t="35621" x="5402263" y="4330700"/>
          <p14:tracePt t="35638" x="5465763" y="4330700"/>
          <p14:tracePt t="35654" x="5554663" y="4322763"/>
          <p14:tracePt t="35671" x="5653088" y="4286250"/>
          <p14:tracePt t="35688" x="5768975" y="4251325"/>
          <p14:tracePt t="35704" x="5875338" y="4214813"/>
          <p14:tracePt t="35721" x="5983288" y="4197350"/>
          <p14:tracePt t="35738" x="6045200" y="4197350"/>
          <p14:tracePt t="35755" x="6126163" y="4197350"/>
          <p14:tracePt t="35771" x="6153150" y="4197350"/>
          <p14:tracePt t="35788" x="6180138" y="4197350"/>
          <p14:tracePt t="35804" x="6215063" y="4197350"/>
          <p14:tracePt t="35821" x="6259513" y="4197350"/>
          <p14:tracePt t="35838" x="6286500" y="4197350"/>
          <p14:tracePt t="35854" x="6323013" y="4197350"/>
          <p14:tracePt t="35871" x="6330950" y="4197350"/>
          <p14:tracePt t="35888" x="6348413" y="4197350"/>
          <p14:tracePt t="35904" x="6367463" y="4197350"/>
          <p14:tracePt t="35938" x="6394450" y="4197350"/>
          <p14:tracePt t="35955" x="6419850" y="4197350"/>
          <p14:tracePt t="35971" x="6456363" y="4205288"/>
          <p14:tracePt t="35988" x="6465888" y="4205288"/>
          <p14:tracePt t="36004" x="6473825" y="4205288"/>
          <p14:tracePt t="36021" x="6483350" y="4205288"/>
          <p14:tracePt t="36940" x="6483350" y="4214813"/>
          <p14:tracePt t="36947" x="6483350" y="4224338"/>
          <p14:tracePt t="36956" x="6483350" y="4241800"/>
          <p14:tracePt t="36972" x="6402388" y="4276725"/>
          <p14:tracePt t="36989" x="6259513" y="4367213"/>
          <p14:tracePt t="37005" x="6054725" y="4446588"/>
          <p14:tracePt t="37022" x="5946775" y="4554538"/>
          <p14:tracePt t="37039" x="5741988" y="4633913"/>
          <p14:tracePt t="37056" x="5411788" y="4724400"/>
          <p14:tracePt t="37072" x="5180013" y="4786313"/>
          <p14:tracePt t="37089" x="4938713" y="4848225"/>
          <p14:tracePt t="37105" x="4670425" y="4929188"/>
          <p14:tracePt t="37122" x="4411663" y="5000625"/>
          <p14:tracePt t="37139" x="4214813" y="5054600"/>
          <p14:tracePt t="37156" x="4071938" y="5133975"/>
          <p14:tracePt t="37172" x="3902075" y="5187950"/>
          <p14:tracePt t="37189" x="3776663" y="5251450"/>
          <p14:tracePt t="37206" x="3598863" y="5322888"/>
          <p14:tracePt t="37222" x="3357563" y="5357813"/>
          <p14:tracePt t="37239" x="3089275" y="5402263"/>
          <p14:tracePt t="37256" x="2847975" y="5402263"/>
          <p14:tracePt t="37272" x="2581275" y="5402263"/>
          <p14:tracePt t="37289" x="2303463" y="5367338"/>
          <p14:tracePt t="37306" x="2116138" y="5330825"/>
          <p14:tracePt t="37322" x="2000250" y="5295900"/>
          <p14:tracePt t="37339" x="1946275" y="5295900"/>
          <p14:tracePt t="37356" x="1874838" y="5268913"/>
          <p14:tracePt t="37372" x="1839913" y="5259388"/>
          <p14:tracePt t="37389" x="1795463" y="5251450"/>
          <p14:tracePt t="37406" x="1751013" y="5224463"/>
          <p14:tracePt t="37422" x="1625600" y="5187950"/>
          <p14:tracePt t="37439" x="1536700" y="5170488"/>
          <p14:tracePt t="37456" x="1473200" y="5153025"/>
          <p14:tracePt t="37473" x="1428750" y="5133975"/>
          <p14:tracePt t="37489" x="1401763" y="5126038"/>
          <p14:tracePt t="37506" x="1393825" y="5116513"/>
          <p14:tracePt t="37522" x="1374775" y="5116513"/>
          <p14:tracePt t="37540" x="1357313" y="5108575"/>
          <p14:tracePt t="37556" x="1347788" y="5099050"/>
          <p14:tracePt t="37573" x="1339850" y="5089525"/>
          <p14:tracePt t="37606" x="1330325" y="5089525"/>
          <p14:tracePt t="37748" x="1322388" y="5081588"/>
          <p14:tracePt t="37764" x="1322388" y="5072063"/>
          <p14:tracePt t="37772" x="1357313" y="5062538"/>
          <p14:tracePt t="37780" x="1401763" y="5062538"/>
          <p14:tracePt t="37789" x="1482725" y="5062538"/>
          <p14:tracePt t="37806" x="1652588" y="5062538"/>
          <p14:tracePt t="37823" x="1822450" y="5062538"/>
          <p14:tracePt t="37840" x="1973263" y="5062538"/>
          <p14:tracePt t="37856" x="2081213" y="5062538"/>
          <p14:tracePt t="37873" x="2205038" y="5062538"/>
          <p14:tracePt t="37889" x="2322513" y="5062538"/>
          <p14:tracePt t="37906" x="2411413" y="5062538"/>
          <p14:tracePt t="37923" x="2455863" y="5062538"/>
          <p14:tracePt t="37940" x="2500313" y="5054600"/>
          <p14:tracePt t="37956" x="2517775" y="5045075"/>
          <p14:tracePt t="37973" x="2527300" y="5045075"/>
          <p14:tracePt t="37989" x="2562225" y="5045075"/>
          <p14:tracePt t="38006" x="2581275" y="5045075"/>
          <p14:tracePt t="38023" x="2608263" y="5045075"/>
          <p14:tracePt t="38056" x="2625725" y="5045075"/>
          <p14:tracePt t="38073" x="2643188" y="5045075"/>
          <p14:tracePt t="38089" x="2697163" y="5045075"/>
          <p14:tracePt t="38106" x="2759075" y="5045075"/>
          <p14:tracePt t="38123" x="2813050" y="5037138"/>
          <p14:tracePt t="38140" x="2840038" y="5027613"/>
          <p14:tracePt t="38508" x="2884488" y="5037138"/>
          <p14:tracePt t="38516" x="2990850" y="5062538"/>
          <p14:tracePt t="38524" x="3133725" y="5099050"/>
          <p14:tracePt t="38540" x="3500438" y="5143500"/>
          <p14:tracePt t="38557" x="3840163" y="5180013"/>
          <p14:tracePt t="38573" x="4116388" y="5180013"/>
          <p14:tracePt t="38590" x="4268788" y="5180013"/>
          <p14:tracePt t="38607" x="4303713" y="5180013"/>
          <p14:tracePt t="38623" x="4313238" y="5180013"/>
          <p14:tracePt t="38677" x="4322763" y="5180013"/>
          <p14:tracePt t="38684" x="4348163" y="5180013"/>
          <p14:tracePt t="38692" x="4348163" y="5170488"/>
          <p14:tracePt t="38707" x="4375150" y="5160963"/>
          <p14:tracePt t="38723" x="4394200" y="5133975"/>
          <p14:tracePt t="38740" x="4446588" y="5108575"/>
          <p14:tracePt t="38757" x="4446588" y="5099050"/>
          <p14:tracePt t="38836" x="4456113" y="5089525"/>
          <p14:tracePt t="38860" x="4456113" y="5081588"/>
          <p14:tracePt t="38885" x="4465638" y="5072063"/>
          <p14:tracePt t="38932" x="4473575" y="5062538"/>
          <p14:tracePt t="38941" x="4473575" y="5054600"/>
          <p14:tracePt t="38948" x="4483100" y="5054600"/>
          <p14:tracePt t="38964" x="4483100" y="5045075"/>
          <p14:tracePt t="38988" x="4491038" y="5037138"/>
          <p14:tracePt t="39197" x="4527550" y="5037138"/>
          <p14:tracePt t="39205" x="4572000" y="5037138"/>
          <p14:tracePt t="39213" x="4633913" y="5037138"/>
          <p14:tracePt t="39224" x="4679950" y="5037138"/>
          <p14:tracePt t="39241" x="4830763" y="5045075"/>
          <p14:tracePt t="39257" x="4938713" y="5054600"/>
          <p14:tracePt t="39274" x="5010150" y="5054600"/>
          <p14:tracePt t="39291" x="5045075" y="5054600"/>
          <p14:tracePt t="39307" x="5072063" y="5054600"/>
          <p14:tracePt t="39309" x="5081588" y="5054600"/>
          <p14:tracePt t="39324" x="5099050" y="5054600"/>
          <p14:tracePt t="39341" x="5108575" y="5054600"/>
          <p14:tracePt t="39374" x="5116513" y="5054600"/>
          <p14:tracePt t="39391" x="5116513" y="5045075"/>
          <p14:tracePt t="39429" x="5133975" y="5045075"/>
          <p14:tracePt t="39445" x="5143500" y="5037138"/>
          <p14:tracePt t="39501" x="5153025" y="5027613"/>
          <p14:tracePt t="39613" x="5160963" y="5027613"/>
          <p14:tracePt t="39621" x="5187950" y="5027613"/>
          <p14:tracePt t="39629" x="5241925" y="5027613"/>
          <p14:tracePt t="39641" x="5303838" y="5027613"/>
          <p14:tracePt t="39658" x="5446713" y="5027613"/>
          <p14:tracePt t="39674" x="5608638" y="5027613"/>
          <p14:tracePt t="39691" x="5724525" y="5027613"/>
          <p14:tracePt t="39708" x="5795963" y="5027613"/>
          <p14:tracePt t="39724" x="5830888" y="5018088"/>
          <p14:tracePt t="39797" x="5857875" y="5010150"/>
          <p14:tracePt t="39813" x="5867400" y="5010150"/>
          <p14:tracePt t="39821" x="5875338" y="5010150"/>
          <p14:tracePt t="39829" x="5894388" y="5010150"/>
          <p14:tracePt t="39841" x="5911850" y="5010150"/>
          <p14:tracePt t="39858" x="5938838" y="5010150"/>
          <p14:tracePt t="39875" x="5973763" y="5010150"/>
          <p14:tracePt t="39891" x="6018213" y="5000625"/>
          <p14:tracePt t="39908" x="6072188" y="5000625"/>
          <p14:tracePt t="39925" x="6153150" y="5000625"/>
          <p14:tracePt t="39941" x="6215063" y="5000625"/>
          <p14:tracePt t="39958" x="6251575" y="5000625"/>
          <p14:tracePt t="39975" x="6269038" y="5000625"/>
          <p14:tracePt t="40549" x="6251575" y="5000625"/>
          <p14:tracePt t="40557" x="6180138" y="5000625"/>
          <p14:tracePt t="40565" x="6072188" y="5000625"/>
          <p14:tracePt t="40575" x="5956300" y="5000625"/>
          <p14:tracePt t="40592" x="5643563" y="5000625"/>
          <p14:tracePt t="40608" x="5268913" y="5062538"/>
          <p14:tracePt t="40625" x="4687888" y="5143500"/>
          <p14:tracePt t="40642" x="4108450" y="5214938"/>
          <p14:tracePt t="40659" x="3562350" y="5232400"/>
          <p14:tracePt t="40675" x="3054350" y="5232400"/>
          <p14:tracePt t="40692" x="2643188" y="5232400"/>
          <p14:tracePt t="40709" x="2259013" y="5232400"/>
          <p14:tracePt t="40725" x="2125663" y="5232400"/>
          <p14:tracePt t="40742" x="2062163" y="5224463"/>
          <p14:tracePt t="40759" x="2036763" y="5214938"/>
          <p14:tracePt t="40829" x="2017713" y="5197475"/>
          <p14:tracePt t="40837" x="2009775" y="5197475"/>
          <p14:tracePt t="40845" x="2000250" y="5187950"/>
          <p14:tracePt t="40861" x="1982788" y="5180013"/>
          <p14:tracePt t="40909" x="1973263" y="5180013"/>
          <p14:tracePt t="40925" x="1973263" y="5170488"/>
          <p14:tracePt t="40933" x="1965325" y="5170488"/>
          <p14:tracePt t="40942" x="1946275" y="5153025"/>
          <p14:tracePt t="40959" x="1928813" y="5133975"/>
          <p14:tracePt t="40975" x="1884363" y="5108575"/>
          <p14:tracePt t="40992" x="1857375" y="5089525"/>
          <p14:tracePt t="41025" x="1847850" y="5081588"/>
          <p14:tracePt t="41173" x="1884363" y="5081588"/>
          <p14:tracePt t="41181" x="1928813" y="5089525"/>
          <p14:tracePt t="41192" x="1990725" y="5099050"/>
          <p14:tracePt t="41209" x="2205038" y="5143500"/>
          <p14:tracePt t="41226" x="2393950" y="5214938"/>
          <p14:tracePt t="41242" x="2741613" y="5251450"/>
          <p14:tracePt t="41259" x="3224213" y="5303838"/>
          <p14:tracePt t="41276" x="3608388" y="5303838"/>
          <p14:tracePt t="41292" x="3929063" y="5303838"/>
          <p14:tracePt t="41309" x="4241800" y="5295900"/>
          <p14:tracePt t="41326" x="4340225" y="5268913"/>
          <p14:tracePt t="41342" x="4394200" y="5251450"/>
          <p14:tracePt t="41359" x="4402138" y="5241925"/>
          <p14:tracePt t="41376" x="4411663" y="5241925"/>
          <p14:tracePt t="41413" x="4419600" y="5241925"/>
          <p14:tracePt t="41445" x="4419600" y="5232400"/>
          <p14:tracePt t="41454" x="4429125" y="5232400"/>
          <p14:tracePt t="41462" x="4446588" y="5224463"/>
          <p14:tracePt t="41476" x="4456113" y="5214938"/>
          <p14:tracePt t="41492" x="4473575" y="5214938"/>
          <p14:tracePt t="41509" x="4491038" y="5205413"/>
          <p14:tracePt t="41526" x="4500563" y="5197475"/>
          <p14:tracePt t="41638" x="4510088" y="5187950"/>
          <p14:tracePt t="41686" x="4518025" y="5180013"/>
          <p14:tracePt t="41702" x="4518025" y="5170488"/>
          <p14:tracePt t="41726" x="4527550" y="5160963"/>
          <p14:tracePt t="41742" x="4537075" y="5153025"/>
          <p14:tracePt t="41758" x="4554538" y="5143500"/>
          <p14:tracePt t="41766" x="4554538" y="5133975"/>
          <p14:tracePt t="41776" x="4562475" y="5133975"/>
          <p14:tracePt t="41793" x="4589463" y="5126038"/>
          <p14:tracePt t="41810" x="4633913" y="5108575"/>
          <p14:tracePt t="41826" x="4714875" y="5089525"/>
          <p14:tracePt t="41843" x="4830763" y="5062538"/>
          <p14:tracePt t="41860" x="4965700" y="5045075"/>
          <p14:tracePt t="41876" x="5018088" y="5018088"/>
          <p14:tracePt t="41893" x="5045075" y="5018088"/>
          <p14:tracePt t="42150" x="5027613" y="5018088"/>
          <p14:tracePt t="42158" x="5000625" y="5018088"/>
          <p14:tracePt t="42166" x="4983163" y="5018088"/>
          <p14:tracePt t="42176" x="4956175" y="5018088"/>
          <p14:tracePt t="42193" x="4938713" y="5018088"/>
          <p14:tracePt t="42210" x="4929188" y="5018088"/>
          <p14:tracePt t="42226" x="4919663" y="5018088"/>
          <p14:tracePt t="42350" x="4956175" y="5018088"/>
          <p14:tracePt t="42358" x="5027613" y="5018088"/>
          <p14:tracePt t="42366" x="5126038" y="5018088"/>
          <p14:tracePt t="42376" x="5205413" y="5018088"/>
          <p14:tracePt t="42393" x="5375275" y="5018088"/>
          <p14:tracePt t="42410" x="5510213" y="5010150"/>
          <p14:tracePt t="42427" x="5599113" y="4983163"/>
          <p14:tracePt t="42443" x="5643563" y="4973638"/>
          <p14:tracePt t="42460" x="5670550" y="4956175"/>
          <p14:tracePt t="42477" x="5688013" y="4946650"/>
          <p14:tracePt t="42493" x="5705475" y="4938713"/>
          <p14:tracePt t="42510" x="5715000" y="4938713"/>
          <p14:tracePt t="42527" x="5751513" y="4929188"/>
          <p14:tracePt t="42543" x="5768975" y="4919663"/>
          <p14:tracePt t="42560" x="5786438" y="4911725"/>
          <p14:tracePt t="42577" x="5822950" y="4911725"/>
          <p14:tracePt t="42593" x="5875338" y="4911725"/>
          <p14:tracePt t="42610" x="5956300" y="4911725"/>
          <p14:tracePt t="42627" x="6027738" y="4911725"/>
          <p14:tracePt t="42643" x="6099175" y="4911725"/>
          <p14:tracePt t="42660" x="6126163" y="4911725"/>
          <p14:tracePt t="42774" x="6134100" y="4911725"/>
          <p14:tracePt t="42806" x="6134100" y="4919663"/>
          <p14:tracePt t="42822" x="6134100" y="4929188"/>
          <p14:tracePt t="42870" x="6126163" y="4938713"/>
          <p14:tracePt t="42934" x="6116638" y="4938713"/>
          <p14:tracePt t="42958" x="6108700" y="4946650"/>
          <p14:tracePt t="42966" x="6089650" y="4956175"/>
          <p14:tracePt t="42977" x="6072188" y="4956175"/>
          <p14:tracePt t="42994" x="5983288" y="4956175"/>
          <p14:tracePt t="43011" x="5803900" y="4965700"/>
          <p14:tracePt t="43027" x="5599113" y="4991100"/>
          <p14:tracePt t="43044" x="5276850" y="5037138"/>
          <p14:tracePt t="43061" x="4973638" y="5045075"/>
          <p14:tracePt t="43077" x="4724400" y="5045075"/>
          <p14:tracePt t="43094" x="4402138" y="5045075"/>
          <p14:tracePt t="43111" x="4268788" y="5045075"/>
          <p14:tracePt t="43127" x="4152900" y="5045075"/>
          <p14:tracePt t="43144" x="4071938" y="5045075"/>
          <p14:tracePt t="43161" x="4037013" y="5045075"/>
          <p14:tracePt t="43177" x="4010025" y="5045075"/>
          <p14:tracePt t="43194" x="3973513" y="5037138"/>
          <p14:tracePt t="43211" x="3946525" y="5027613"/>
          <p14:tracePt t="43227" x="3902075" y="5018088"/>
          <p14:tracePt t="43244" x="3857625" y="5010150"/>
          <p14:tracePt t="43261" x="3803650" y="5000625"/>
          <p14:tracePt t="43277" x="3732213" y="4983163"/>
          <p14:tracePt t="43294" x="3598863" y="4956175"/>
          <p14:tracePt t="43311" x="3473450" y="4938713"/>
          <p14:tracePt t="43327" x="3357563" y="4929188"/>
          <p14:tracePt t="43344" x="3241675" y="4902200"/>
          <p14:tracePt t="43361" x="3133725" y="4884738"/>
          <p14:tracePt t="43377" x="3036888" y="4848225"/>
          <p14:tracePt t="43394" x="2894013" y="4803775"/>
          <p14:tracePt t="43411" x="2776538" y="4776788"/>
          <p14:tracePt t="43427" x="2697163" y="4759325"/>
          <p14:tracePt t="43444" x="2660650" y="4759325"/>
          <p14:tracePt t="43461" x="2643188" y="4759325"/>
          <p14:tracePt t="43478" x="2633663" y="4751388"/>
          <p14:tracePt t="43511" x="2625725" y="4751388"/>
          <p14:tracePt t="43527" x="2608263" y="4751388"/>
          <p14:tracePt t="43544" x="2581275" y="4751388"/>
          <p14:tracePt t="43561" x="2562225" y="4751388"/>
          <p14:tracePt t="43578" x="2554288" y="4751388"/>
          <p14:tracePt t="43611" x="2544763" y="4751388"/>
          <p14:tracePt t="43628" x="2527300" y="4751388"/>
          <p14:tracePt t="43644" x="2500313" y="4751388"/>
          <p14:tracePt t="43661" x="2455863" y="4751388"/>
          <p14:tracePt t="43678" x="2393950" y="4751388"/>
          <p14:tracePt t="43695" x="2259013" y="4751388"/>
          <p14:tracePt t="43711" x="2197100" y="4751388"/>
          <p14:tracePt t="43728" x="2125663" y="4751388"/>
          <p14:tracePt t="43744" x="2044700" y="4751388"/>
          <p14:tracePt t="43761" x="1990725" y="4751388"/>
          <p14:tracePt t="43778" x="1982788" y="4751388"/>
          <p14:tracePt t="43794" x="1965325" y="4751388"/>
          <p14:tracePt t="43847" x="2009775" y="4759325"/>
          <p14:tracePt t="43855" x="2089150" y="4776788"/>
          <p14:tracePt t="43863" x="2143125" y="4786313"/>
          <p14:tracePt t="43878" x="2268538" y="4786313"/>
          <p14:tracePt t="43895" x="2625725" y="4786313"/>
          <p14:tracePt t="43911" x="2759075" y="4786313"/>
          <p14:tracePt t="43928" x="2803525" y="4786313"/>
          <p14:tracePt t="43945" x="2813050" y="4786313"/>
          <p14:tracePt t="44023" x="2776538" y="4786313"/>
          <p14:tracePt t="44031" x="2705100" y="4786313"/>
          <p14:tracePt t="44039" x="2608263" y="4786313"/>
          <p14:tracePt t="44047" x="2500313" y="4786313"/>
          <p14:tracePt t="44061" x="2347913" y="4751388"/>
          <p14:tracePt t="44078" x="2089150" y="4732338"/>
          <p14:tracePt t="44095" x="1822450" y="4705350"/>
          <p14:tracePt t="44135" x="1911350" y="4714875"/>
          <p14:tracePt t="44145" x="2098675" y="4759325"/>
          <p14:tracePt t="44162" x="2482850" y="4840288"/>
          <p14:tracePt t="44178" x="2697163" y="4857750"/>
          <p14:tracePt t="44195" x="2741613" y="4875213"/>
          <p14:tracePt t="44228" x="2705100" y="4875213"/>
          <p14:tracePt t="44245" x="2589213" y="4875213"/>
          <p14:tracePt t="44262" x="2374900" y="4875213"/>
          <p14:tracePt t="44279" x="2081213" y="4857750"/>
          <p14:tracePt t="44295" x="1874838" y="4830763"/>
          <p14:tracePt t="44312" x="1751013" y="4803775"/>
          <p14:tracePt t="44328" x="1731963" y="4795838"/>
          <p14:tracePt t="44362" x="1751013" y="4795838"/>
          <p14:tracePt t="44378" x="1884363" y="4795838"/>
          <p14:tracePt t="44395" x="2062163" y="4803775"/>
          <p14:tracePt t="44412" x="2143125" y="4813300"/>
          <p14:tracePt t="44455" x="2116138" y="4813300"/>
          <p14:tracePt t="44463" x="2054225" y="4813300"/>
          <p14:tracePt t="44479" x="1893888" y="4768850"/>
          <p14:tracePt t="44495" x="1660525" y="4679950"/>
          <p14:tracePt t="44512" x="1455738" y="4633913"/>
          <p14:tracePt t="44528" x="1347788" y="4616450"/>
          <p14:tracePt t="44545" x="1339850" y="4616450"/>
          <p14:tracePt t="44562" x="1374775" y="4598988"/>
          <p14:tracePt t="44578" x="1589088" y="4616450"/>
          <p14:tracePt t="44595" x="1812925" y="4652963"/>
          <p14:tracePt t="44612" x="1919288" y="4660900"/>
          <p14:tracePt t="44628" x="1938338" y="4660900"/>
          <p14:tracePt t="44662" x="1919288" y="4660900"/>
          <p14:tracePt t="44679" x="1812925" y="4660900"/>
          <p14:tracePt t="44695" x="1670050" y="4633913"/>
          <p14:tracePt t="44712" x="1571625" y="4608513"/>
          <p14:tracePt t="44729" x="1527175" y="4598988"/>
          <p14:tracePt t="44762" x="1536700" y="4598988"/>
          <p14:tracePt t="44779" x="1687513" y="4625975"/>
          <p14:tracePt t="44795" x="1893888" y="4670425"/>
          <p14:tracePt t="44812" x="2044700" y="4679950"/>
          <p14:tracePt t="44829" x="2098675" y="4679950"/>
          <p14:tracePt t="44879" x="2089150" y="4679950"/>
          <p14:tracePt t="44887" x="2071688" y="4679950"/>
          <p14:tracePt t="44895" x="2027238" y="4670425"/>
          <p14:tracePt t="44912" x="1955800" y="4643438"/>
          <p14:tracePt t="44929" x="1938338" y="4643438"/>
          <p14:tracePt t="44968" x="1982788" y="4652963"/>
          <p14:tracePt t="44979" x="2044700" y="4670425"/>
          <p14:tracePt t="44995" x="2268538" y="4687888"/>
          <p14:tracePt t="45012" x="2384425" y="4705350"/>
          <p14:tracePt t="45029" x="2419350" y="4714875"/>
          <p14:tracePt t="45143" x="2438400" y="4724400"/>
          <p14:tracePt t="45152" x="2446338" y="4732338"/>
          <p14:tracePt t="45162" x="2465388" y="4741863"/>
          <p14:tracePt t="45179" x="2544763" y="4759325"/>
          <p14:tracePt t="45196" x="2608263" y="4776788"/>
          <p14:tracePt t="45212" x="2670175" y="4776788"/>
          <p14:tracePt t="45229" x="2687638" y="4776788"/>
          <p14:tracePt t="45246" x="2697163" y="4776788"/>
          <p14:tracePt t="45287" x="2697163" y="4768850"/>
          <p14:tracePt t="45296" x="2697163" y="4741863"/>
          <p14:tracePt t="45312" x="2670175" y="4705350"/>
          <p14:tracePt t="45329" x="2616200" y="4670425"/>
          <p14:tracePt t="45346" x="2589213" y="4652963"/>
          <p14:tracePt t="45363" x="2554288" y="4625975"/>
          <p14:tracePt t="45379" x="2536825" y="4625975"/>
          <p14:tracePt t="45396" x="2536825" y="4616450"/>
          <p14:tracePt t="45413" x="2527300" y="4608513"/>
          <p14:tracePt t="45429" x="2482850" y="4598988"/>
          <p14:tracePt t="45446" x="2411413" y="4589463"/>
          <p14:tracePt t="45463" x="2312988" y="4572000"/>
          <p14:tracePt t="45479" x="2197100" y="4572000"/>
          <p14:tracePt t="45496" x="2125663" y="4572000"/>
          <p14:tracePt t="45513" x="2089150" y="4572000"/>
          <p14:tracePt t="45529" x="2062163" y="4572000"/>
          <p14:tracePt t="45546" x="2054225" y="4572000"/>
          <p14:tracePt t="45563" x="2044700" y="4598988"/>
          <p14:tracePt t="45579" x="2044700" y="4633913"/>
          <p14:tracePt t="45596" x="2044700" y="4697413"/>
          <p14:tracePt t="45613" x="2098675" y="4759325"/>
          <p14:tracePt t="45629" x="2259013" y="4848225"/>
          <p14:tracePt t="45646" x="2384425" y="4919663"/>
          <p14:tracePt t="45663" x="2536825" y="4983163"/>
          <p14:tracePt t="45679" x="2741613" y="5027613"/>
          <p14:tracePt t="45696" x="2803525" y="5027613"/>
          <p14:tracePt t="45713" x="2830513" y="5027613"/>
          <p14:tracePt t="45729" x="2830513" y="4991100"/>
          <p14:tracePt t="45746" x="2830513" y="4938713"/>
          <p14:tracePt t="45763" x="2776538" y="4830763"/>
          <p14:tracePt t="45779" x="2741613" y="4751388"/>
          <p14:tracePt t="45796" x="2705100" y="4670425"/>
          <p14:tracePt t="45813" x="2687638" y="4608513"/>
          <p14:tracePt t="45829" x="2679700" y="4572000"/>
          <p14:tracePt t="45846" x="2670175" y="4562475"/>
          <p14:tracePt t="45863" x="2643188" y="4554538"/>
          <p14:tracePt t="45880" x="2571750" y="4537075"/>
          <p14:tracePt t="45896" x="2500313" y="4537075"/>
          <p14:tracePt t="45913" x="2419350" y="4537075"/>
          <p14:tracePt t="45930" x="2366963" y="4537075"/>
          <p14:tracePt t="45946" x="2339975" y="4545013"/>
          <p14:tracePt t="45963" x="2322513" y="4572000"/>
          <p14:tracePt t="45980" x="2322513" y="4633913"/>
          <p14:tracePt t="45996" x="2330450" y="4705350"/>
          <p14:tracePt t="46013" x="2401888" y="4795838"/>
          <p14:tracePt t="46030" x="2554288" y="4848225"/>
          <p14:tracePt t="46046" x="2714625" y="4894263"/>
          <p14:tracePt t="46063" x="2919413" y="4902200"/>
          <p14:tracePt t="46080" x="2955925" y="4902200"/>
          <p14:tracePt t="46096" x="2965450" y="4894263"/>
          <p14:tracePt t="46113" x="2965450" y="4830763"/>
          <p14:tracePt t="46130" x="2919413" y="4759325"/>
          <p14:tracePt t="46146" x="2813050" y="4643438"/>
          <p14:tracePt t="46163" x="2697163" y="4545013"/>
          <p14:tracePt t="46180" x="2509838" y="4456113"/>
          <p14:tracePt t="46197" x="2384425" y="4411663"/>
          <p14:tracePt t="46213" x="2295525" y="4394200"/>
          <p14:tracePt t="46246" x="2276475" y="4394200"/>
          <p14:tracePt t="46264" x="2259013" y="4446588"/>
          <p14:tracePt t="46280" x="2241550" y="4537075"/>
          <p14:tracePt t="46297" x="2232025" y="4608513"/>
          <p14:tracePt t="46313" x="2232025" y="4652963"/>
          <p14:tracePt t="46330" x="2286000" y="4714875"/>
          <p14:tracePt t="46347" x="2401888" y="4724400"/>
          <p14:tracePt t="46363" x="2544763" y="4724400"/>
          <p14:tracePt t="46380" x="2670175" y="4724400"/>
          <p14:tracePt t="46397" x="2759075" y="4724400"/>
          <p14:tracePt t="46413" x="2822575" y="4687888"/>
          <p14:tracePt t="46430" x="2840038" y="4643438"/>
          <p14:tracePt t="46447" x="2840038" y="4608513"/>
          <p14:tracePt t="46464" x="2670175" y="4518025"/>
          <p14:tracePt t="46480" x="2527300" y="4465638"/>
          <p14:tracePt t="46497" x="2366963" y="4419600"/>
          <p14:tracePt t="46514" x="2224088" y="4411663"/>
          <p14:tracePt t="46530" x="2125663" y="4411663"/>
          <p14:tracePt t="46547" x="2108200" y="4411663"/>
          <p14:tracePt t="46564" x="2071688" y="4446588"/>
          <p14:tracePt t="46580" x="2071688" y="4554538"/>
          <p14:tracePt t="46597" x="2098675" y="4687888"/>
          <p14:tracePt t="46614" x="2170113" y="4786313"/>
          <p14:tracePt t="46630" x="2251075" y="4830763"/>
          <p14:tracePt t="46647" x="2330450" y="4848225"/>
          <p14:tracePt t="46664" x="2393950" y="4848225"/>
          <p14:tracePt t="46680" x="2401888" y="4795838"/>
          <p14:tracePt t="46697" x="2411413" y="4705350"/>
          <p14:tracePt t="46714" x="2411413" y="4625975"/>
          <p14:tracePt t="46730" x="2411413" y="4554538"/>
          <p14:tracePt t="46747" x="2411413" y="4518025"/>
          <p14:tracePt t="46764" x="2393950" y="4491038"/>
          <p14:tracePt t="46780" x="2374900" y="4491038"/>
          <p14:tracePt t="46797" x="2366963" y="4491038"/>
          <p14:tracePt t="46814" x="2312988" y="4500563"/>
          <p14:tracePt t="46830" x="2286000" y="4589463"/>
          <p14:tracePt t="46847" x="2268538" y="4687888"/>
          <p14:tracePt t="46864" x="2303463" y="4795838"/>
          <p14:tracePt t="46880" x="2455863" y="4830763"/>
          <p14:tracePt t="46897" x="2643188" y="4830763"/>
          <p14:tracePt t="46914" x="2714625" y="4830763"/>
          <p14:tracePt t="46930" x="2786063" y="4813300"/>
          <p14:tracePt t="46947" x="2795588" y="4776788"/>
          <p14:tracePt t="46964" x="2795588" y="4724400"/>
          <p14:tracePt t="46980" x="2714625" y="4616450"/>
          <p14:tracePt t="46997" x="2571750" y="4537075"/>
          <p14:tracePt t="47014" x="2446338" y="4491038"/>
          <p14:tracePt t="47031" x="2393950" y="4483100"/>
          <p14:tracePt t="47047" x="2347913" y="4483100"/>
          <p14:tracePt t="47064" x="2312988" y="4491038"/>
          <p14:tracePt t="47081" x="2276475" y="4537075"/>
          <p14:tracePt t="47097" x="2251075" y="4581525"/>
          <p14:tracePt t="47114" x="2241550" y="4625975"/>
          <p14:tracePt t="47131" x="2241550" y="4660900"/>
          <p14:tracePt t="47147" x="2303463" y="4697413"/>
          <p14:tracePt t="47164" x="2393950" y="4724400"/>
          <p14:tracePt t="47181" x="2455863" y="4732338"/>
          <p14:tracePt t="47197" x="2509838" y="4732338"/>
          <p14:tracePt t="47214" x="2544763" y="4724400"/>
          <p14:tracePt t="47231" x="2554288" y="4697413"/>
          <p14:tracePt t="47247" x="2571750" y="4652963"/>
          <p14:tracePt t="47264" x="2571750" y="4581525"/>
          <p14:tracePt t="47281" x="2544763" y="4545013"/>
          <p14:tracePt t="47298" x="2473325" y="4510088"/>
          <p14:tracePt t="47314" x="2419350" y="4510088"/>
          <p14:tracePt t="47331" x="2384425" y="4510088"/>
          <p14:tracePt t="47347" x="2330450" y="4545013"/>
          <p14:tracePt t="47364" x="2322513" y="4660900"/>
          <p14:tracePt t="47381" x="2322513" y="4751388"/>
          <p14:tracePt t="47398" x="2384425" y="4822825"/>
          <p14:tracePt t="47414" x="2473325" y="4840288"/>
          <p14:tracePt t="47431" x="2589213" y="4840288"/>
          <p14:tracePt t="47448" x="2660650" y="4822825"/>
          <p14:tracePt t="47464" x="2705100" y="4732338"/>
          <p14:tracePt t="47481" x="2705100" y="4670425"/>
          <p14:tracePt t="47498" x="2633663" y="4589463"/>
          <p14:tracePt t="47514" x="2536825" y="4518025"/>
          <p14:tracePt t="47531" x="2428875" y="4491038"/>
          <p14:tracePt t="47548" x="2322513" y="4473575"/>
          <p14:tracePt t="47564" x="2295525" y="4473575"/>
          <p14:tracePt t="47598" x="2259013" y="4510088"/>
          <p14:tracePt t="47614" x="2232025" y="4598988"/>
          <p14:tracePt t="47631" x="2232025" y="4705350"/>
          <p14:tracePt t="47648" x="2251075" y="4803775"/>
          <p14:tracePt t="47665" x="2374900" y="4840288"/>
          <p14:tracePt t="47681" x="2509838" y="4848225"/>
          <p14:tracePt t="47698" x="2633663" y="4848225"/>
          <p14:tracePt t="47714" x="2714625" y="4795838"/>
          <p14:tracePt t="47731" x="2751138" y="4724400"/>
          <p14:tracePt t="47748" x="2751138" y="4670425"/>
          <p14:tracePt t="47765" x="2741613" y="4589463"/>
          <p14:tracePt t="47781" x="2652713" y="4537075"/>
          <p14:tracePt t="47798" x="2554288" y="4491038"/>
          <p14:tracePt t="47815" x="2428875" y="4473575"/>
          <p14:tracePt t="47831" x="2384425" y="4473575"/>
          <p14:tracePt t="47848" x="2347913" y="4510088"/>
          <p14:tracePt t="47865" x="2347913" y="4608513"/>
          <p14:tracePt t="47881" x="2366963" y="4705350"/>
          <p14:tracePt t="47898" x="2509838" y="4786313"/>
          <p14:tracePt t="47915" x="2643188" y="4786313"/>
          <p14:tracePt t="47931" x="2759075" y="4786313"/>
          <p14:tracePt t="47948" x="2803525" y="4768850"/>
          <p14:tracePt t="47965" x="2813050" y="4724400"/>
          <p14:tracePt t="47981" x="2714625" y="4643438"/>
          <p14:tracePt t="47998" x="2660650" y="4562475"/>
          <p14:tracePt t="48015" x="2608263" y="4483100"/>
          <p14:tracePt t="48031" x="2536825" y="4438650"/>
          <p14:tracePt t="48048" x="2374900" y="4411663"/>
          <p14:tracePt t="48065" x="2251075" y="4411663"/>
          <p14:tracePt t="48081" x="2197100" y="4438650"/>
          <p14:tracePt t="48098" x="2160588" y="4527550"/>
          <p14:tracePt t="48115" x="2160588" y="4608513"/>
          <p14:tracePt t="48131" x="2214563" y="4714875"/>
          <p14:tracePt t="48148" x="2303463" y="4776788"/>
          <p14:tracePt t="48165" x="2428875" y="4795838"/>
          <p14:tracePt t="48182" x="2500313" y="4795838"/>
          <p14:tracePt t="48198" x="2562225" y="4776788"/>
          <p14:tracePt t="48215" x="2589213" y="4714875"/>
          <p14:tracePt t="48232" x="2598738" y="4652963"/>
          <p14:tracePt t="48249" x="2598738" y="4589463"/>
          <p14:tracePt t="48265" x="2581275" y="4554538"/>
          <p14:tracePt t="48305" x="2581275" y="4545013"/>
          <p14:tracePt t="48321" x="2562225" y="4545013"/>
          <p14:tracePt t="48332" x="2536825" y="4562475"/>
          <p14:tracePt t="48348" x="2500313" y="4633913"/>
          <p14:tracePt t="48365" x="2473325" y="4705350"/>
          <p14:tracePt t="48382" x="2473325" y="4759325"/>
          <p14:tracePt t="48398" x="2482850" y="4786313"/>
          <p14:tracePt t="48415" x="2571750" y="4795838"/>
          <p14:tracePt t="48432" x="2670175" y="4795838"/>
          <p14:tracePt t="48465" x="2679700" y="4776788"/>
          <p14:tracePt t="48482" x="2643188" y="4732338"/>
          <p14:tracePt t="48498" x="2598738" y="4679950"/>
          <p14:tracePt t="48515" x="2490788" y="4625975"/>
          <p14:tracePt t="48532" x="2393950" y="4616450"/>
          <p14:tracePt t="48548" x="2347913" y="4616450"/>
          <p14:tracePt t="48565" x="2303463" y="4616450"/>
          <p14:tracePt t="48582" x="2286000" y="4697413"/>
          <p14:tracePt t="48599" x="2286000" y="4867275"/>
          <p14:tracePt t="48615" x="2384425" y="4965700"/>
          <p14:tracePt t="48632" x="2554288" y="5000625"/>
          <p14:tracePt t="48649" x="2679700" y="5000625"/>
          <p14:tracePt t="48665" x="2705100" y="4973638"/>
          <p14:tracePt t="48682" x="2705100" y="4894263"/>
          <p14:tracePt t="48699" x="2643188" y="4795838"/>
          <p14:tracePt t="48715" x="2554288" y="4724400"/>
          <p14:tracePt t="48732" x="2517775" y="4714875"/>
          <p14:tracePt t="48749" x="2509838" y="4705350"/>
          <p14:tracePt t="48785" x="2500313" y="4705350"/>
          <p14:tracePt t="48799" x="2500313" y="4714875"/>
          <p14:tracePt t="48815" x="2500313" y="4751388"/>
          <p14:tracePt t="48832" x="2500313" y="4759325"/>
          <p14:tracePt t="48849" x="2500313" y="4768850"/>
          <p14:tracePt t="48921" x="2500313" y="4786313"/>
          <p14:tracePt t="48929" x="2517775" y="4830763"/>
          <p14:tracePt t="48937" x="2536825" y="4857750"/>
          <p14:tracePt t="48949" x="2571750" y="4911725"/>
          <p14:tracePt t="48966" x="2652713" y="5018088"/>
          <p14:tracePt t="48982" x="2776538" y="5081588"/>
          <p14:tracePt t="48999" x="2982913" y="5153025"/>
          <p14:tracePt t="49015" x="3187700" y="5180013"/>
          <p14:tracePt t="49032" x="3419475" y="5205413"/>
          <p14:tracePt t="49049" x="3679825" y="5205413"/>
          <p14:tracePt t="49066" x="3705225" y="5205413"/>
          <p14:tracePt t="49099" x="3714750" y="5187950"/>
          <p14:tracePt t="49116" x="3687763" y="5143500"/>
          <p14:tracePt t="49132" x="3660775" y="5143500"/>
          <p14:tracePt t="49149" x="3652838" y="5133975"/>
          <p14:tracePt t="49166" x="3643313" y="5116513"/>
          <p14:tracePt t="49217" x="3643313" y="5108575"/>
          <p14:tracePt t="49241" x="3643313" y="5099050"/>
          <p14:tracePt t="49257" x="3643313" y="5081588"/>
          <p14:tracePt t="49265" x="3633788" y="5062538"/>
          <p14:tracePt t="49273" x="3625850" y="5062538"/>
          <p14:tracePt t="49282" x="3608388" y="5054600"/>
          <p14:tracePt t="49305" x="3608388" y="5045075"/>
          <p14:tracePt t="49330" x="3598863" y="5037138"/>
          <p14:tracePt t="49417" x="3589338" y="5027613"/>
          <p14:tracePt t="49433" x="3571875" y="5045075"/>
          <p14:tracePt t="49441" x="3544888" y="5089525"/>
          <p14:tracePt t="49450" x="3527425" y="5143500"/>
          <p14:tracePt t="49466" x="3509963" y="5197475"/>
          <p14:tracePt t="49483" x="3509963" y="5205413"/>
          <p14:tracePt t="49521" x="3509963" y="5180013"/>
          <p14:tracePt t="49533" x="3509963" y="5153025"/>
          <p14:tracePt t="49549" x="3509963" y="5054600"/>
          <p14:tracePt t="49566" x="3509963" y="4973638"/>
          <p14:tracePt t="49583" x="3500438" y="4938713"/>
          <p14:tracePt t="49599" x="3490913" y="4929188"/>
          <p14:tracePt t="49616" x="3482975" y="4919663"/>
          <p14:tracePt t="49650" x="3490913" y="4919663"/>
          <p14:tracePt t="49666" x="3509963" y="4983163"/>
          <p14:tracePt t="49683" x="3509963" y="5037138"/>
          <p14:tracePt t="49699" x="3544888" y="5072063"/>
          <p14:tracePt t="49716" x="3544888" y="5081588"/>
          <p14:tracePt t="49762" x="3536950" y="5062538"/>
          <p14:tracePt t="49769" x="3536950" y="5045075"/>
          <p14:tracePt t="49783" x="3517900" y="5000625"/>
          <p14:tracePt t="49800" x="3509963" y="4946650"/>
          <p14:tracePt t="49801" x="3500438" y="4929188"/>
          <p14:tracePt t="49816" x="3500438" y="4919663"/>
          <p14:tracePt t="49849" x="3500438" y="4911725"/>
          <p14:tracePt t="49865" x="3500438" y="4938713"/>
          <p14:tracePt t="49873" x="3500438" y="4983163"/>
          <p14:tracePt t="49883" x="3500438" y="5037138"/>
          <p14:tracePt t="49900" x="3571875" y="5108575"/>
          <p14:tracePt t="49933" x="3581400" y="5108575"/>
          <p14:tracePt t="49953" x="3571875" y="5108575"/>
          <p14:tracePt t="49966" x="3517900" y="5089525"/>
          <p14:tracePt t="49983" x="3482975" y="4983163"/>
          <p14:tracePt t="50000" x="3446463" y="4911725"/>
          <p14:tracePt t="50017" x="3429000" y="4894263"/>
          <p14:tracePt t="50033" x="3419475" y="4875213"/>
          <p14:tracePt t="50082" x="3419475" y="4884738"/>
          <p14:tracePt t="50089" x="3419475" y="4894263"/>
          <p14:tracePt t="50146" x="3419475" y="4902200"/>
          <p14:tracePt t="50162" x="3411538" y="4902200"/>
          <p14:tracePt t="50226" x="3411538" y="4911725"/>
          <p14:tracePt t="50234" x="3411538" y="4946650"/>
          <p14:tracePt t="50242" x="3411538" y="4983163"/>
          <p14:tracePt t="50250" x="3411538" y="5037138"/>
          <p14:tracePt t="50267" x="3411538" y="5081588"/>
          <p14:tracePt t="50283" x="3411538" y="5099050"/>
          <p14:tracePt t="50330" x="3394075" y="5072063"/>
          <p14:tracePt t="50338" x="3340100" y="5000625"/>
          <p14:tracePt t="50350" x="3313113" y="4938713"/>
          <p14:tracePt t="50367" x="3295650" y="4848225"/>
          <p14:tracePt t="50383" x="3286125" y="4822825"/>
          <p14:tracePt t="50442" x="3286125" y="4848225"/>
          <p14:tracePt t="50450" x="3286125" y="4884738"/>
          <p14:tracePt t="50458" x="3286125" y="4894263"/>
          <p14:tracePt t="50467" x="3286125" y="4929188"/>
          <p14:tracePt t="50484" x="3303588" y="4973638"/>
          <p14:tracePt t="50530" x="3313113" y="4973638"/>
          <p14:tracePt t="50538" x="3330575" y="4956175"/>
          <p14:tracePt t="50550" x="3330575" y="4919663"/>
          <p14:tracePt t="50567" x="3340100" y="4875213"/>
          <p14:tracePt t="50584" x="3340100" y="4848225"/>
          <p14:tracePt t="50642" x="3340100" y="4894263"/>
          <p14:tracePt t="50650" x="3367088" y="4946650"/>
          <p14:tracePt t="50658" x="3375025" y="4991100"/>
          <p14:tracePt t="50667" x="3411538" y="5062538"/>
          <p14:tracePt t="50684" x="3527425" y="5153025"/>
          <p14:tracePt t="50700" x="3527425" y="5160963"/>
          <p14:tracePt t="50734" x="3527425" y="5153025"/>
          <p14:tracePt t="50750" x="3490913" y="5054600"/>
          <p14:tracePt t="50767" x="3482975" y="4983163"/>
          <p14:tracePt t="50784" x="3473450" y="4956175"/>
          <p14:tracePt t="50834" x="3473450" y="4983163"/>
          <p14:tracePt t="50842" x="3473450" y="5000625"/>
          <p14:tracePt t="50850" x="3473450" y="5027613"/>
          <p14:tracePt t="50867" x="3473450" y="5037138"/>
          <p14:tracePt t="50898" x="3455988" y="5045075"/>
          <p14:tracePt t="50906" x="3455988" y="5037138"/>
          <p14:tracePt t="50917" x="3455988" y="5000625"/>
          <p14:tracePt t="50934" x="3438525" y="4965700"/>
          <p14:tracePt t="50950" x="3438525" y="4938713"/>
          <p14:tracePt t="51010" x="3438525" y="4946650"/>
          <p14:tracePt t="51018" x="3438525" y="4956175"/>
          <p14:tracePt t="51122" x="3438525" y="4946650"/>
          <p14:tracePt t="52202" x="3446463" y="4946650"/>
          <p14:tracePt t="52210" x="3455988" y="4946650"/>
          <p14:tracePt t="52459" x="3455988" y="4956175"/>
          <p14:tracePt t="52579" x="3465513" y="4973638"/>
          <p14:tracePt t="52587" x="3490913" y="4991100"/>
          <p14:tracePt t="52595" x="3562350" y="5000625"/>
          <p14:tracePt t="52603" x="3625850" y="5010150"/>
          <p14:tracePt t="52619" x="3867150" y="5037138"/>
          <p14:tracePt t="52635" x="4116388" y="5037138"/>
          <p14:tracePt t="52652" x="4394200" y="5037138"/>
          <p14:tracePt t="52669" x="4608513" y="5037138"/>
          <p14:tracePt t="52685" x="4724400" y="5037138"/>
          <p14:tracePt t="52702" x="4768850" y="5037138"/>
          <p14:tracePt t="52719" x="4795838" y="5037138"/>
          <p14:tracePt t="52736" x="4813300" y="5037138"/>
          <p14:tracePt t="52752" x="4822825" y="5037138"/>
          <p14:tracePt t="52769" x="4867275" y="5037138"/>
          <p14:tracePt t="52785" x="4894263" y="5037138"/>
          <p14:tracePt t="52802" x="4956175" y="5027613"/>
          <p14:tracePt t="52804" x="4973638" y="5027613"/>
          <p14:tracePt t="52819" x="5054600" y="5018088"/>
          <p14:tracePt t="52836" x="5160963" y="5000625"/>
          <p14:tracePt t="52852" x="5251450" y="5000625"/>
          <p14:tracePt t="52869" x="5357813" y="5000625"/>
          <p14:tracePt t="52886" x="5456238" y="5000625"/>
          <p14:tracePt t="52902" x="5527675" y="5000625"/>
          <p14:tracePt t="52919" x="5599113" y="5000625"/>
          <p14:tracePt t="52936" x="5653088" y="5000625"/>
          <p14:tracePt t="52952" x="5661025" y="5000625"/>
          <p14:tracePt t="52969" x="5680075" y="5000625"/>
          <p14:tracePt t="52986" x="5688013" y="4991100"/>
          <p14:tracePt t="53003" x="5724525" y="4991100"/>
          <p14:tracePt t="53019" x="5768975" y="4991100"/>
          <p14:tracePt t="53036" x="5803900" y="4991100"/>
          <p14:tracePt t="53052" x="5848350" y="4991100"/>
          <p14:tracePt t="53069" x="5911850" y="4991100"/>
          <p14:tracePt t="53086" x="5983288" y="4991100"/>
          <p14:tracePt t="53102" x="6045200" y="4991100"/>
          <p14:tracePt t="53119" x="6108700" y="4991100"/>
          <p14:tracePt t="53136" x="6161088" y="4991100"/>
          <p14:tracePt t="53152" x="6205538" y="4991100"/>
          <p14:tracePt t="53169" x="6259513" y="4991100"/>
          <p14:tracePt t="53186" x="6276975" y="4991100"/>
          <p14:tracePt t="53203" x="6313488" y="4991100"/>
          <p14:tracePt t="53219" x="6340475" y="4991100"/>
          <p14:tracePt t="53236" x="6357938" y="4991100"/>
          <p14:tracePt t="53252" x="6375400" y="4991100"/>
          <p14:tracePt t="53269" x="6384925" y="4991100"/>
          <p14:tracePt t="53843" x="6384925" y="4983163"/>
          <p14:tracePt t="53851" x="6367463" y="4973638"/>
          <p14:tracePt t="53859" x="6313488" y="4965700"/>
          <p14:tracePt t="53870" x="6242050" y="4929188"/>
          <p14:tracePt t="53886" x="6045200" y="4867275"/>
          <p14:tracePt t="53903" x="5822950" y="4786313"/>
          <p14:tracePt t="53920" x="5581650" y="4697413"/>
          <p14:tracePt t="53936" x="5160963" y="4554538"/>
          <p14:tracePt t="53953" x="4795838" y="4438650"/>
          <p14:tracePt t="53970" x="4465638" y="4340225"/>
          <p14:tracePt t="53986" x="4071938" y="4205288"/>
          <p14:tracePt t="54003" x="3616325" y="4108450"/>
          <p14:tracePt t="54020" x="3473450" y="4081463"/>
          <p14:tracePt t="54036" x="3357563" y="4044950"/>
          <p14:tracePt t="54053" x="3276600" y="4017963"/>
          <p14:tracePt t="54070" x="3232150" y="4017963"/>
          <p14:tracePt t="54087" x="3214688" y="4017963"/>
          <p14:tracePt t="54120" x="3205163" y="4017963"/>
          <p14:tracePt t="54137" x="3170238" y="4017963"/>
          <p14:tracePt t="54153" x="3160713" y="4017963"/>
          <p14:tracePt t="54170" x="3133725" y="4027488"/>
          <p14:tracePt t="54203" x="3108325" y="4027488"/>
          <p14:tracePt t="54236" x="3098800" y="4027488"/>
          <p14:tracePt t="54244" x="3089275" y="4037013"/>
          <p14:tracePt t="54260" x="3081338" y="4037013"/>
          <p14:tracePt t="54275" x="3071813" y="40449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7"/>
            <a:ext cx="5181663" cy="589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403648" y="260648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Das </a:t>
            </a:r>
            <a:r>
              <a:rPr lang="pt-PT" b="1" dirty="0" err="1" smtClean="0"/>
              <a:t>Haus</a:t>
            </a:r>
            <a:r>
              <a:rPr lang="pt-PT" dirty="0" smtClean="0"/>
              <a:t> </a:t>
            </a:r>
            <a:endParaRPr lang="pt-PT" dirty="0"/>
          </a:p>
        </p:txBody>
      </p:sp>
      <p:sp>
        <p:nvSpPr>
          <p:cNvPr id="5" name="CaixaDeTexto 4"/>
          <p:cNvSpPr txBox="1"/>
          <p:nvPr/>
        </p:nvSpPr>
        <p:spPr>
          <a:xfrm>
            <a:off x="1123057" y="121586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d</a:t>
            </a:r>
            <a:r>
              <a:rPr lang="pt-PT" b="1" dirty="0" smtClean="0"/>
              <a:t>as </a:t>
            </a:r>
            <a:r>
              <a:rPr lang="pt-PT" b="1" dirty="0" err="1" smtClean="0"/>
              <a:t>Dach</a:t>
            </a:r>
            <a:endParaRPr lang="pt-PT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5004048" y="140053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d</a:t>
            </a:r>
            <a:r>
              <a:rPr lang="pt-PT" b="1" dirty="0" smtClean="0"/>
              <a:t>er </a:t>
            </a:r>
            <a:r>
              <a:rPr lang="pt-PT" b="1" dirty="0" err="1" smtClean="0"/>
              <a:t>Dachboden</a:t>
            </a:r>
            <a:endParaRPr lang="pt-PT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793440" y="3316342"/>
            <a:ext cx="1220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der </a:t>
            </a:r>
            <a:r>
              <a:rPr lang="pt-PT" b="1" dirty="0" err="1" smtClean="0"/>
              <a:t>Balkon</a:t>
            </a:r>
            <a:endParaRPr lang="pt-PT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4895591" y="627325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d</a:t>
            </a:r>
            <a:r>
              <a:rPr lang="pt-PT" b="1" dirty="0" smtClean="0"/>
              <a:t>er </a:t>
            </a:r>
            <a:r>
              <a:rPr lang="pt-PT" b="1" dirty="0" err="1" smtClean="0"/>
              <a:t>Keller</a:t>
            </a:r>
            <a:endParaRPr lang="pt-PT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07504" y="407707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d</a:t>
            </a:r>
            <a:r>
              <a:rPr lang="pt-PT" b="1" dirty="0" smtClean="0"/>
              <a:t>as </a:t>
            </a:r>
            <a:r>
              <a:rPr lang="pt-PT" b="1" dirty="0" err="1" smtClean="0"/>
              <a:t>Erdgeschoss</a:t>
            </a:r>
            <a:endParaRPr lang="pt-PT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6804248" y="3572633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d</a:t>
            </a:r>
            <a:r>
              <a:rPr lang="pt-PT" b="1" dirty="0" smtClean="0"/>
              <a:t>ie </a:t>
            </a:r>
            <a:r>
              <a:rPr lang="pt-PT" b="1" dirty="0" err="1" smtClean="0"/>
              <a:t>Küche</a:t>
            </a:r>
            <a:endParaRPr lang="pt-PT" b="1" dirty="0"/>
          </a:p>
        </p:txBody>
      </p:sp>
      <p:cxnSp>
        <p:nvCxnSpPr>
          <p:cNvPr id="14" name="Conexão recta unidireccional 13"/>
          <p:cNvCxnSpPr/>
          <p:nvPr/>
        </p:nvCxnSpPr>
        <p:spPr>
          <a:xfrm flipH="1" flipV="1">
            <a:off x="5004048" y="3757299"/>
            <a:ext cx="2304256" cy="6429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7353912" y="421557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d</a:t>
            </a:r>
            <a:r>
              <a:rPr lang="pt-PT" b="1" dirty="0" smtClean="0"/>
              <a:t>as </a:t>
            </a:r>
            <a:r>
              <a:rPr lang="pt-PT" b="1" dirty="0" err="1" smtClean="0"/>
              <a:t>Esszimmer</a:t>
            </a:r>
            <a:endParaRPr lang="pt-PT" b="1" dirty="0"/>
          </a:p>
        </p:txBody>
      </p:sp>
      <p:cxnSp>
        <p:nvCxnSpPr>
          <p:cNvPr id="19" name="Conexão recta unidireccional 18"/>
          <p:cNvCxnSpPr/>
          <p:nvPr/>
        </p:nvCxnSpPr>
        <p:spPr>
          <a:xfrm flipH="1" flipV="1">
            <a:off x="3779912" y="3941965"/>
            <a:ext cx="3744416" cy="12872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7295104" y="5285184"/>
            <a:ext cx="1845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d</a:t>
            </a:r>
            <a:r>
              <a:rPr lang="pt-PT" b="1" dirty="0" smtClean="0"/>
              <a:t>as </a:t>
            </a:r>
            <a:r>
              <a:rPr lang="pt-PT" b="1" dirty="0" err="1" smtClean="0"/>
              <a:t>Wohnzimmer</a:t>
            </a:r>
            <a:endParaRPr lang="pt-PT" b="1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107504" y="2348880"/>
            <a:ext cx="1906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d</a:t>
            </a:r>
            <a:r>
              <a:rPr lang="pt-PT" b="1" dirty="0" smtClean="0"/>
              <a:t>ie </a:t>
            </a:r>
            <a:r>
              <a:rPr lang="pt-PT" b="1" dirty="0" err="1" smtClean="0"/>
              <a:t>erste</a:t>
            </a:r>
            <a:r>
              <a:rPr lang="pt-PT" b="1" dirty="0" smtClean="0"/>
              <a:t> </a:t>
            </a:r>
            <a:r>
              <a:rPr lang="pt-PT" b="1" dirty="0" err="1" smtClean="0"/>
              <a:t>Etage</a:t>
            </a:r>
            <a:r>
              <a:rPr lang="pt-PT" b="1" dirty="0" smtClean="0"/>
              <a:t> / der </a:t>
            </a:r>
            <a:r>
              <a:rPr lang="pt-PT" b="1" dirty="0" err="1" smtClean="0"/>
              <a:t>erste</a:t>
            </a:r>
            <a:r>
              <a:rPr lang="pt-PT" b="1" dirty="0" smtClean="0"/>
              <a:t> Stock</a:t>
            </a:r>
            <a:endParaRPr lang="pt-PT" b="1" dirty="0"/>
          </a:p>
        </p:txBody>
      </p:sp>
      <p:cxnSp>
        <p:nvCxnSpPr>
          <p:cNvPr id="23" name="Conexão recta unidireccional 22"/>
          <p:cNvCxnSpPr/>
          <p:nvPr/>
        </p:nvCxnSpPr>
        <p:spPr>
          <a:xfrm flipH="1" flipV="1">
            <a:off x="4211960" y="2132856"/>
            <a:ext cx="3141952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7213108" y="2780928"/>
            <a:ext cx="191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d</a:t>
            </a:r>
            <a:r>
              <a:rPr lang="pt-PT" b="1" dirty="0" smtClean="0"/>
              <a:t>as </a:t>
            </a:r>
            <a:r>
              <a:rPr lang="pt-PT" b="1" dirty="0" err="1" smtClean="0"/>
              <a:t>Schlafzimmer</a:t>
            </a:r>
            <a:endParaRPr lang="pt-PT" b="1" dirty="0"/>
          </a:p>
        </p:txBody>
      </p:sp>
      <p:cxnSp>
        <p:nvCxnSpPr>
          <p:cNvPr id="26" name="Conexão recta unidireccional 25"/>
          <p:cNvCxnSpPr/>
          <p:nvPr/>
        </p:nvCxnSpPr>
        <p:spPr>
          <a:xfrm flipH="1">
            <a:off x="6254824" y="2132856"/>
            <a:ext cx="104028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7295104" y="1916832"/>
            <a:ext cx="17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d</a:t>
            </a:r>
            <a:r>
              <a:rPr lang="pt-PT" b="1" dirty="0" smtClean="0"/>
              <a:t>as </a:t>
            </a:r>
            <a:r>
              <a:rPr lang="pt-PT" b="1" dirty="0" err="1" smtClean="0"/>
              <a:t>Badezimmer</a:t>
            </a:r>
            <a:r>
              <a:rPr lang="pt-PT" b="1" dirty="0" smtClean="0"/>
              <a:t> / die Toilette</a:t>
            </a:r>
            <a:endParaRPr lang="pt-PT" b="1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1648650" y="546985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d</a:t>
            </a:r>
            <a:r>
              <a:rPr lang="pt-PT" b="1" dirty="0" smtClean="0"/>
              <a:t>ie </a:t>
            </a:r>
            <a:r>
              <a:rPr lang="pt-PT" b="1" dirty="0" err="1" smtClean="0"/>
              <a:t>Treppe</a:t>
            </a:r>
            <a:endParaRPr lang="pt-PT" b="1" dirty="0"/>
          </a:p>
        </p:txBody>
      </p:sp>
      <p:cxnSp>
        <p:nvCxnSpPr>
          <p:cNvPr id="1024" name="Conexão recta unidireccional 1023"/>
          <p:cNvCxnSpPr/>
          <p:nvPr/>
        </p:nvCxnSpPr>
        <p:spPr>
          <a:xfrm flipV="1">
            <a:off x="1403648" y="4584903"/>
            <a:ext cx="1037090" cy="5002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25" name="CaixaDeTexto 1024"/>
          <p:cNvSpPr txBox="1"/>
          <p:nvPr/>
        </p:nvSpPr>
        <p:spPr>
          <a:xfrm>
            <a:off x="217376" y="492245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/>
              <a:t>d</a:t>
            </a:r>
            <a:r>
              <a:rPr lang="pt-PT" b="1" dirty="0" smtClean="0"/>
              <a:t>ie </a:t>
            </a:r>
            <a:r>
              <a:rPr lang="pt-PT" b="1" dirty="0" err="1" smtClean="0"/>
              <a:t>Tür</a:t>
            </a:r>
            <a:endParaRPr lang="pt-PT" b="1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3943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795"/>
    </mc:Choice>
    <mc:Fallback>
      <p:transition spd="slow" advTm="138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7" grpId="0"/>
      <p:bldP spid="20" grpId="0"/>
      <p:bldP spid="21" grpId="0"/>
      <p:bldP spid="24" grpId="0"/>
      <p:bldP spid="27" grpId="0"/>
      <p:bldP spid="30" grpId="0"/>
      <p:bldP spid="1025" grpId="0"/>
    </p:bldLst>
  </p:timing>
  <p:extLst>
    <p:ext uri="{3A86A75C-4F4B-4683-9AE1-C65F6400EC91}">
      <p14:laserTraceLst xmlns:p14="http://schemas.microsoft.com/office/powerpoint/2010/main">
        <p14:tracePtLst>
          <p14:tracePt t="866" x="3098800" y="4044950"/>
          <p14:tracePt t="874" x="3187700" y="4017963"/>
          <p14:tracePt t="882" x="3276600" y="3965575"/>
          <p14:tracePt t="894" x="3348038" y="3919538"/>
          <p14:tracePt t="911" x="3455988" y="3848100"/>
          <p14:tracePt t="928" x="3490913" y="3830638"/>
          <p14:tracePt t="978" x="3411538" y="3830638"/>
          <p14:tracePt t="986" x="3179763" y="3830638"/>
          <p14:tracePt t="994" x="2732088" y="3616325"/>
          <p14:tracePt t="1011" x="1731963" y="2867025"/>
          <p14:tracePt t="1028" x="822325" y="2276475"/>
          <p14:tracePt t="1045" x="411163" y="1857375"/>
          <p14:tracePt t="1061" x="152400" y="1633538"/>
          <p14:tracePt t="1078" x="0" y="1544638"/>
          <p14:tracePt t="33439" x="241300" y="1401763"/>
          <p14:tracePt t="33455" x="776288" y="1758950"/>
          <p14:tracePt t="33472" x="1446213" y="2205038"/>
          <p14:tracePt t="33489" x="2687638" y="3081338"/>
          <p14:tracePt t="33505" x="3303588" y="3598863"/>
          <p14:tracePt t="33522" x="3724275" y="3973513"/>
          <p14:tracePt t="33539" x="3946525" y="4197350"/>
          <p14:tracePt t="33555" x="4062413" y="4330700"/>
          <p14:tracePt t="33572" x="4125913" y="4402138"/>
          <p14:tracePt t="33589" x="4205288" y="4491038"/>
          <p14:tracePt t="33605" x="4241800" y="4545013"/>
          <p14:tracePt t="33622" x="4268788" y="4581525"/>
          <p14:tracePt t="33639" x="4295775" y="4581525"/>
          <p14:tracePt t="33656" x="4340225" y="4608513"/>
          <p14:tracePt t="33672" x="4465638" y="4625975"/>
          <p14:tracePt t="33689" x="4776788" y="4741863"/>
          <p14:tracePt t="33706" x="5224463" y="4894263"/>
          <p14:tracePt t="33722" x="6188075" y="5160963"/>
          <p14:tracePt t="33739" x="7446963" y="5518150"/>
          <p14:tracePt t="33756" x="8715375" y="5840413"/>
          <p14:tracePt t="34173" x="9109075" y="4081463"/>
          <p14:tracePt t="34189" x="8966200" y="3946525"/>
          <p14:tracePt t="34206" x="8813800" y="3822700"/>
          <p14:tracePt t="34223" x="8626475" y="3705225"/>
          <p14:tracePt t="34239" x="8439150" y="3625850"/>
          <p14:tracePt t="34256" x="8242300" y="3536950"/>
          <p14:tracePt t="34273" x="8054975" y="3438525"/>
          <p14:tracePt t="34289" x="7589838" y="3232150"/>
          <p14:tracePt t="34306" x="6867525" y="3036888"/>
          <p14:tracePt t="34323" x="5822950" y="2724150"/>
          <p14:tracePt t="34339" x="4456113" y="2357438"/>
          <p14:tracePt t="34356" x="2652713" y="1893888"/>
          <p14:tracePt t="34373" x="669925" y="1482725"/>
          <p14:tracePt t="34690" x="411163" y="1812925"/>
          <p14:tracePt t="34706" x="2152650" y="2108200"/>
          <p14:tracePt t="34723" x="4330700" y="2268538"/>
          <p14:tracePt t="34740" x="6769100" y="2374900"/>
          <p14:tracePt t="34757" x="9117013" y="2517775"/>
          <p14:tracePt t="35724" x="9018588" y="0"/>
          <p14:tracePt t="35741" x="7697788" y="0"/>
          <p14:tracePt t="35757" x="6089650" y="0"/>
          <p14:tracePt t="35774" x="4054475" y="0"/>
          <p14:tracePt t="35791" x="1751013" y="0"/>
          <p14:tracePt t="35991" x="509588" y="6848475"/>
          <p14:tracePt t="36059" x="7089775" y="6848475"/>
          <p14:tracePt t="36074" x="8858250" y="6848475"/>
          <p14:tracePt t="36259" x="8983663" y="839788"/>
          <p14:tracePt t="36275" x="8412163" y="517525"/>
          <p14:tracePt t="36291" x="7947025" y="455613"/>
          <p14:tracePt t="36308" x="7705725" y="482600"/>
          <p14:tracePt t="36324" x="7572375" y="608013"/>
          <p14:tracePt t="36341" x="7439025" y="847725"/>
          <p14:tracePt t="36358" x="7340600" y="1152525"/>
          <p14:tracePt t="36375" x="7205663" y="1554163"/>
          <p14:tracePt t="36391" x="7027863" y="1982788"/>
          <p14:tracePt t="36408" x="6929438" y="2303463"/>
          <p14:tracePt t="36425" x="6902450" y="2517775"/>
          <p14:tracePt t="36441" x="6919913" y="2679700"/>
          <p14:tracePt t="36458" x="7081838" y="2813050"/>
          <p14:tracePt t="36475" x="7232650" y="2840038"/>
          <p14:tracePt t="36491" x="7348538" y="2857500"/>
          <p14:tracePt t="36508" x="7491413" y="2894013"/>
          <p14:tracePt t="36525" x="7705725" y="2990850"/>
          <p14:tracePt t="36541" x="7966075" y="3179763"/>
          <p14:tracePt t="36558" x="8456613" y="3679825"/>
          <p14:tracePt t="36575" x="8867775" y="4303713"/>
          <p14:tracePt t="36591" x="9082088" y="4965700"/>
          <p14:tracePt t="36908" x="9082088" y="6251575"/>
          <p14:tracePt t="36925" x="8983663" y="6232525"/>
          <p14:tracePt t="36942" x="8858250" y="6205538"/>
          <p14:tracePt t="36958" x="8732838" y="6161088"/>
          <p14:tracePt t="36975" x="8680450" y="6143625"/>
          <p14:tracePt t="36992" x="8653463" y="6126163"/>
          <p14:tracePt t="37008" x="8643938" y="6126163"/>
          <p14:tracePt t="37027" x="8634413" y="6126163"/>
          <p14:tracePt t="37059" x="8626475" y="6126163"/>
          <p14:tracePt t="37075" x="8616950" y="6126163"/>
          <p14:tracePt t="37083" x="8599488" y="6116638"/>
          <p14:tracePt t="37092" x="8562975" y="6116638"/>
          <p14:tracePt t="37108" x="8528050" y="6116638"/>
          <p14:tracePt t="37125" x="8447088" y="6081713"/>
          <p14:tracePt t="37142" x="8323263" y="6027738"/>
          <p14:tracePt t="37159" x="8188325" y="5973763"/>
          <p14:tracePt t="37175" x="8099425" y="5911850"/>
          <p14:tracePt t="37192" x="8054975" y="5867400"/>
          <p14:tracePt t="37208" x="8037513" y="5776913"/>
          <p14:tracePt t="37225" x="8010525" y="5661025"/>
          <p14:tracePt t="37242" x="7991475" y="5510213"/>
          <p14:tracePt t="37259" x="7956550" y="5259388"/>
          <p14:tracePt t="37275" x="7912100" y="5099050"/>
          <p14:tracePt t="37292" x="7867650" y="4956175"/>
          <p14:tracePt t="37309" x="7840663" y="4867275"/>
          <p14:tracePt t="37325" x="7831138" y="4803775"/>
          <p14:tracePt t="37342" x="7831138" y="4776788"/>
          <p14:tracePt t="37359" x="7823200" y="4759325"/>
          <p14:tracePt t="37443" x="7823200" y="4751388"/>
          <p14:tracePt t="37451" x="7823200" y="4724400"/>
          <p14:tracePt t="37459" x="7823200" y="4705350"/>
          <p14:tracePt t="37476" x="7831138" y="4687888"/>
          <p14:tracePt t="37492" x="7840663" y="4652963"/>
          <p14:tracePt t="37509" x="7840663" y="4643438"/>
          <p14:tracePt t="37525" x="7840663" y="4633913"/>
          <p14:tracePt t="37555" x="7848600" y="4625975"/>
          <p14:tracePt t="37635" x="7848600" y="4616450"/>
          <p14:tracePt t="37643" x="7858125" y="4616450"/>
          <p14:tracePt t="37667" x="7867650" y="4608513"/>
          <p14:tracePt t="37683" x="7875588" y="4598988"/>
          <p14:tracePt t="37707" x="7885113" y="4589463"/>
          <p14:tracePt t="37723" x="7902575" y="4581525"/>
          <p14:tracePt t="37731" x="7912100" y="4572000"/>
          <p14:tracePt t="37743" x="7920038" y="4562475"/>
          <p14:tracePt t="37759" x="7947025" y="4545013"/>
          <p14:tracePt t="37793" x="7956550" y="4545013"/>
          <p14:tracePt t="37811" x="7966075" y="4545013"/>
          <p14:tracePt t="37835" x="7974013" y="4545013"/>
          <p14:tracePt t="37867" x="7983538" y="4545013"/>
          <p14:tracePt t="37971" x="8001000" y="4545013"/>
          <p14:tracePt t="37979" x="8027988" y="4545013"/>
          <p14:tracePt t="37987" x="8054975" y="4545013"/>
          <p14:tracePt t="37995" x="8072438" y="4545013"/>
          <p14:tracePt t="38009" x="8108950" y="4545013"/>
          <p14:tracePt t="38026" x="8143875" y="4545013"/>
          <p14:tracePt t="38043" x="8161338" y="4545013"/>
          <p14:tracePt t="38155" x="8143875" y="4545013"/>
          <p14:tracePt t="38163" x="8126413" y="4545013"/>
          <p14:tracePt t="38171" x="8116888" y="4545013"/>
          <p14:tracePt t="38179" x="8108950" y="4545013"/>
          <p14:tracePt t="38193" x="8099425" y="4545013"/>
          <p14:tracePt t="38347" x="8108950" y="4545013"/>
          <p14:tracePt t="39532" x="8126413" y="4554538"/>
          <p14:tracePt t="39540" x="8188325" y="4562475"/>
          <p14:tracePt t="39548" x="8251825" y="4572000"/>
          <p14:tracePt t="39561" x="8304213" y="4581525"/>
          <p14:tracePt t="39577" x="8466138" y="4616450"/>
          <p14:tracePt t="39594" x="8616950" y="4643438"/>
          <p14:tracePt t="39611" x="8732838" y="4660900"/>
          <p14:tracePt t="39627" x="8796338" y="4660900"/>
          <p14:tracePt t="39644" x="8823325" y="4660900"/>
          <p14:tracePt t="39677" x="8823325" y="4652963"/>
          <p14:tracePt t="39694" x="8823325" y="4643438"/>
          <p14:tracePt t="39711" x="8823325" y="4633913"/>
          <p14:tracePt t="39732" x="8813800" y="4633913"/>
          <p14:tracePt t="39744" x="8796338" y="4633913"/>
          <p14:tracePt t="39761" x="8759825" y="4616450"/>
          <p14:tracePt t="39777" x="8705850" y="4616450"/>
          <p14:tracePt t="39794" x="8670925" y="4608513"/>
          <p14:tracePt t="39811" x="8653463" y="4598988"/>
          <p14:tracePt t="39827" x="8634413" y="4589463"/>
          <p14:tracePt t="39892" x="8661400" y="4589463"/>
          <p14:tracePt t="39900" x="8670925" y="4589463"/>
          <p14:tracePt t="39911" x="8697913" y="4589463"/>
          <p14:tracePt t="39928" x="8732838" y="4598988"/>
          <p14:tracePt t="40028" x="8724900" y="4598988"/>
          <p14:tracePt t="40036" x="8697913" y="4598988"/>
          <p14:tracePt t="40045" x="8661400" y="4598988"/>
          <p14:tracePt t="40061" x="8626475" y="4598988"/>
          <p14:tracePt t="43158" x="8609013" y="4598988"/>
          <p14:tracePt t="43166" x="8599488" y="4598988"/>
          <p14:tracePt t="43174" x="8572500" y="4598988"/>
          <p14:tracePt t="43182" x="8562975" y="4598988"/>
          <p14:tracePt t="43197" x="8537575" y="4598988"/>
          <p14:tracePt t="43214" x="8510588" y="4598988"/>
          <p14:tracePt t="43230" x="8491538" y="4598988"/>
          <p14:tracePt t="43247" x="8474075" y="4598988"/>
          <p14:tracePt t="43264" x="8456613" y="4598988"/>
          <p14:tracePt t="43302" x="8447088" y="4598988"/>
          <p14:tracePt t="43314" x="8439150" y="4598988"/>
          <p14:tracePt t="43330" x="8420100" y="4598988"/>
          <p14:tracePt t="43347" x="8375650" y="4598988"/>
          <p14:tracePt t="43364" x="8367713" y="4598988"/>
          <p14:tracePt t="43380" x="8331200" y="4589463"/>
          <p14:tracePt t="43414" x="8323263" y="4589463"/>
          <p14:tracePt t="43438" x="8304213" y="4589463"/>
          <p14:tracePt t="43447" x="8286750" y="4589463"/>
          <p14:tracePt t="43464" x="8224838" y="4589463"/>
          <p14:tracePt t="43481" x="8161338" y="4589463"/>
          <p14:tracePt t="43497" x="8072438" y="4589463"/>
          <p14:tracePt t="43514" x="8018463" y="4589463"/>
          <p14:tracePt t="43531" x="7966075" y="4589463"/>
          <p14:tracePt t="43547" x="7947025" y="4589463"/>
          <p14:tracePt t="43564" x="7939088" y="4589463"/>
          <p14:tracePt t="43918" x="7947025" y="4589463"/>
          <p14:tracePt t="43934" x="7966075" y="4589463"/>
          <p14:tracePt t="43958" x="7966075" y="4581525"/>
          <p14:tracePt t="43998" x="7983538" y="4581525"/>
          <p14:tracePt t="44030" x="7983538" y="4572000"/>
          <p14:tracePt t="44046" x="7991475" y="4572000"/>
          <p14:tracePt t="44062" x="8010525" y="4562475"/>
          <p14:tracePt t="44086" x="8010525" y="4554538"/>
          <p14:tracePt t="44150" x="8018463" y="4554538"/>
          <p14:tracePt t="44166" x="8037513" y="4554538"/>
          <p14:tracePt t="44174" x="8062913" y="4554538"/>
          <p14:tracePt t="44182" x="8116888" y="4554538"/>
          <p14:tracePt t="44198" x="8251825" y="4554538"/>
          <p14:tracePt t="44215" x="8367713" y="4562475"/>
          <p14:tracePt t="44231" x="8456613" y="4581525"/>
          <p14:tracePt t="44248" x="8518525" y="4598988"/>
          <p14:tracePt t="44486" x="8510588" y="4598988"/>
          <p14:tracePt t="44494" x="8491538" y="4598988"/>
          <p14:tracePt t="44502" x="8456613" y="4589463"/>
          <p14:tracePt t="44515" x="8394700" y="4589463"/>
          <p14:tracePt t="44531" x="8286750" y="4581525"/>
          <p14:tracePt t="44548" x="8188325" y="4581525"/>
          <p14:tracePt t="44565" x="8143875" y="4581525"/>
          <p14:tracePt t="44582" x="8126413" y="4581525"/>
          <p14:tracePt t="44718" x="8153400" y="4581525"/>
          <p14:tracePt t="44726" x="8215313" y="4581525"/>
          <p14:tracePt t="44734" x="8259763" y="4581525"/>
          <p14:tracePt t="44748" x="8313738" y="4581525"/>
          <p14:tracePt t="44765" x="8348663" y="4581525"/>
          <p14:tracePt t="44782" x="8367713" y="4581525"/>
          <p14:tracePt t="44862" x="8331200" y="4572000"/>
          <p14:tracePt t="44870" x="8277225" y="4562475"/>
          <p14:tracePt t="44882" x="8197850" y="4545013"/>
          <p14:tracePt t="44898" x="8108950" y="4527550"/>
          <p14:tracePt t="44915" x="8054975" y="4527550"/>
          <p14:tracePt t="44932" x="8045450" y="4527550"/>
          <p14:tracePt t="44967" x="8054975" y="4527550"/>
          <p14:tracePt t="44982" x="8081963" y="4527550"/>
          <p14:tracePt t="44999" x="8089900" y="4527550"/>
          <p14:tracePt t="45159" x="8126413" y="4537075"/>
          <p14:tracePt t="45166" x="8188325" y="4554538"/>
          <p14:tracePt t="45175" x="8251825" y="4562475"/>
          <p14:tracePt t="45183" x="8323263" y="4562475"/>
          <p14:tracePt t="45199" x="8402638" y="4572000"/>
          <p14:tracePt t="45215" x="8420100" y="4572000"/>
          <p14:tracePt t="45271" x="8402638" y="4572000"/>
          <p14:tracePt t="45279" x="8375650" y="4572000"/>
          <p14:tracePt t="45287" x="8348663" y="4572000"/>
          <p14:tracePt t="45299" x="8331200" y="4572000"/>
          <p14:tracePt t="45316" x="8304213" y="4572000"/>
          <p14:tracePt t="45332" x="8286750" y="4572000"/>
          <p14:tracePt t="45447" x="8286750" y="4581525"/>
          <p14:tracePt t="45687" x="8277225" y="4581525"/>
          <p14:tracePt t="45711" x="8259763" y="4581525"/>
          <p14:tracePt t="45719" x="8251825" y="4581525"/>
          <p14:tracePt t="45735" x="8232775" y="4581525"/>
          <p14:tracePt t="45743" x="8215313" y="4589463"/>
          <p14:tracePt t="45751" x="8188325" y="4589463"/>
          <p14:tracePt t="45766" x="8170863" y="4589463"/>
          <p14:tracePt t="45783" x="8108950" y="4589463"/>
          <p14:tracePt t="45799" x="8072438" y="4589463"/>
          <p14:tracePt t="45816" x="8062913" y="4589463"/>
          <p14:tracePt t="45855" x="8072438" y="4608513"/>
          <p14:tracePt t="45866" x="8170863" y="4633913"/>
          <p14:tracePt t="45883" x="8412163" y="4670425"/>
          <p14:tracePt t="45899" x="8661400" y="4697413"/>
          <p14:tracePt t="45916" x="8813800" y="4732338"/>
          <p14:tracePt t="45933" x="8840788" y="4732338"/>
          <p14:tracePt t="45966" x="8804275" y="4732338"/>
          <p14:tracePt t="45983" x="8626475" y="4724400"/>
          <p14:tracePt t="45999" x="8528050" y="4714875"/>
          <p14:tracePt t="46016" x="8456613" y="4714875"/>
          <p14:tracePt t="46033" x="8394700" y="4714875"/>
          <p14:tracePt t="46050" x="8340725" y="4714875"/>
          <p14:tracePt t="46066" x="8331200" y="4714875"/>
          <p14:tracePt t="46143" x="8340725" y="4714875"/>
          <p14:tracePt t="46151" x="8375650" y="4714875"/>
          <p14:tracePt t="46159" x="8385175" y="4714875"/>
          <p14:tracePt t="46167" x="8402638" y="4714875"/>
          <p14:tracePt t="46239" x="8331200" y="4714875"/>
          <p14:tracePt t="46247" x="8242300" y="4705350"/>
          <p14:tracePt t="46255" x="8126413" y="4670425"/>
          <p14:tracePt t="46266" x="7983538" y="4652963"/>
          <p14:tracePt t="46283" x="7732713" y="4616450"/>
          <p14:tracePt t="46300" x="7634288" y="4608513"/>
          <p14:tracePt t="46335" x="7688263" y="4608513"/>
          <p14:tracePt t="46350" x="7777163" y="4608513"/>
          <p14:tracePt t="46366" x="7956550" y="4608513"/>
          <p14:tracePt t="46383" x="8099425" y="4608513"/>
          <p14:tracePt t="46400" x="8116888" y="4608513"/>
          <p14:tracePt t="46479" x="8126413" y="4589463"/>
          <p14:tracePt t="46495" x="8153400" y="4581525"/>
          <p14:tracePt t="46503" x="8161338" y="4581525"/>
          <p14:tracePt t="46516" x="8188325" y="4581525"/>
          <p14:tracePt t="46533" x="8224838" y="4581525"/>
          <p14:tracePt t="46550" x="8277225" y="4581525"/>
          <p14:tracePt t="46567" x="8296275" y="4572000"/>
          <p14:tracePt t="46623" x="8277225" y="4572000"/>
          <p14:tracePt t="46631" x="8242300" y="4572000"/>
          <p14:tracePt t="46639" x="8205788" y="4572000"/>
          <p14:tracePt t="46650" x="8143875" y="4572000"/>
          <p14:tracePt t="46667" x="8089900" y="4572000"/>
          <p14:tracePt t="46683" x="8072438" y="4572000"/>
          <p14:tracePt t="46719" x="8108950" y="4572000"/>
          <p14:tracePt t="46733" x="8170863" y="4572000"/>
          <p14:tracePt t="46750" x="8375650" y="4598988"/>
          <p14:tracePt t="46767" x="8643938" y="4643438"/>
          <p14:tracePt t="46783" x="8688388" y="4643438"/>
          <p14:tracePt t="46817" x="8661400" y="4643438"/>
          <p14:tracePt t="46833" x="8518525" y="4643438"/>
          <p14:tracePt t="46850" x="8447088" y="4643438"/>
          <p14:tracePt t="46867" x="8367713" y="4643438"/>
          <p14:tracePt t="46883" x="8348663" y="4643438"/>
          <p14:tracePt t="46935" x="8375650" y="4643438"/>
          <p14:tracePt t="46943" x="8429625" y="4652963"/>
          <p14:tracePt t="46952" x="8501063" y="4652963"/>
          <p14:tracePt t="46967" x="8643938" y="4679950"/>
          <p14:tracePt t="46984" x="8732838" y="4697413"/>
          <p14:tracePt t="47000" x="8751888" y="4697413"/>
          <p14:tracePt t="47034" x="8697913" y="4697413"/>
          <p14:tracePt t="47050" x="8609013" y="4697413"/>
          <p14:tracePt t="47067" x="8545513" y="4697413"/>
          <p14:tracePt t="47084" x="8518525" y="4697413"/>
          <p14:tracePt t="47100" x="8510588" y="4697413"/>
          <p14:tracePt t="47183" x="8518525" y="4697413"/>
          <p14:tracePt t="47191" x="8555038" y="4697413"/>
          <p14:tracePt t="47200" x="8582025" y="4697413"/>
          <p14:tracePt t="47217" x="8609013" y="4697413"/>
          <p14:tracePt t="47264" x="8572500" y="4697413"/>
          <p14:tracePt t="47272" x="8537575" y="4697413"/>
          <p14:tracePt t="47284" x="8474075" y="4697413"/>
          <p14:tracePt t="47300" x="8375650" y="4687888"/>
          <p14:tracePt t="47317" x="8313738" y="4679950"/>
          <p14:tracePt t="47334" x="8304213" y="4679950"/>
          <p14:tracePt t="47368" x="8313738" y="4670425"/>
          <p14:tracePt t="47384" x="8367713" y="4670425"/>
          <p14:tracePt t="47401" x="8402638" y="4670425"/>
          <p14:tracePt t="47488" x="8394700" y="4670425"/>
          <p14:tracePt t="47495" x="8385175" y="4670425"/>
          <p14:tracePt t="47512" x="8358188" y="4670425"/>
          <p14:tracePt t="47520" x="8348663" y="4670425"/>
          <p14:tracePt t="47534" x="8340725" y="4660900"/>
          <p14:tracePt t="47551" x="8331200" y="4660900"/>
          <p14:tracePt t="47567" x="8323263" y="4660900"/>
          <p14:tracePt t="48288" x="8304213" y="4660900"/>
          <p14:tracePt t="48296" x="8286750" y="4652963"/>
          <p14:tracePt t="48304" x="8251825" y="4643438"/>
          <p14:tracePt t="48318" x="8224838" y="4633913"/>
          <p14:tracePt t="48335" x="8161338" y="4616450"/>
          <p14:tracePt t="48352" x="8081963" y="4608513"/>
          <p14:tracePt t="48368" x="8027988" y="4598988"/>
          <p14:tracePt t="48385" x="7983538" y="4598988"/>
          <p14:tracePt t="48401" x="7966075" y="4598988"/>
          <p14:tracePt t="48418" x="7929563" y="4598988"/>
          <p14:tracePt t="48435" x="7920038" y="4598988"/>
          <p14:tracePt t="48452" x="7902575" y="4598988"/>
          <p14:tracePt t="48468" x="7894638" y="4598988"/>
          <p14:tracePt t="48501" x="7875588" y="4598988"/>
          <p14:tracePt t="48518" x="7867650" y="4598988"/>
          <p14:tracePt t="48535" x="7858125" y="4598988"/>
          <p14:tracePt t="48552" x="7840663" y="4589463"/>
          <p14:tracePt t="48585" x="7823200" y="4581525"/>
          <p14:tracePt t="48602" x="7786688" y="4581525"/>
          <p14:tracePt t="48618" x="7742238" y="4581525"/>
          <p14:tracePt t="48635" x="7705725" y="4581525"/>
          <p14:tracePt t="48652" x="7688263" y="4581525"/>
          <p14:tracePt t="48668" x="7670800" y="4581525"/>
          <p14:tracePt t="48728" x="7661275" y="4572000"/>
          <p14:tracePt t="48760" x="7661275" y="4562475"/>
          <p14:tracePt t="48800" x="7661275" y="4554538"/>
          <p14:tracePt t="48832" x="7680325" y="4554538"/>
          <p14:tracePt t="48840" x="7697788" y="4554538"/>
          <p14:tracePt t="48852" x="7732713" y="4554538"/>
          <p14:tracePt t="48869" x="7813675" y="4554538"/>
          <p14:tracePt t="48885" x="7912100" y="4554538"/>
          <p14:tracePt t="48902" x="8037513" y="4545013"/>
          <p14:tracePt t="48918" x="8126413" y="4527550"/>
          <p14:tracePt t="48935" x="8205788" y="4518025"/>
          <p14:tracePt t="48952" x="8242300" y="4510088"/>
          <p14:tracePt t="48969" x="8259763" y="4510088"/>
          <p14:tracePt t="48985" x="8269288" y="4510088"/>
          <p14:tracePt t="49002" x="8277225" y="4510088"/>
          <p14:tracePt t="49019" x="8286750" y="4510088"/>
          <p14:tracePt t="49040" x="8296275" y="4510088"/>
          <p14:tracePt t="49288" x="8286750" y="4510088"/>
          <p14:tracePt t="49296" x="8269288" y="4510088"/>
          <p14:tracePt t="49304" x="8242300" y="4510088"/>
          <p14:tracePt t="49319" x="8215313" y="4510088"/>
          <p14:tracePt t="49336" x="8161338" y="4510088"/>
          <p14:tracePt t="49352" x="8126413" y="4510088"/>
          <p14:tracePt t="49369" x="8108950" y="4510088"/>
          <p14:tracePt t="49432" x="8099425" y="4510088"/>
          <p14:tracePt t="49705" x="8099425" y="4500563"/>
          <p14:tracePt t="49713" x="8089900" y="4500563"/>
          <p14:tracePt t="49729" x="8089900" y="4491038"/>
          <p14:tracePt t="49809" x="8089900" y="4483100"/>
          <p14:tracePt t="49833" x="8081963" y="4473575"/>
          <p14:tracePt t="49857" x="8081963" y="4465638"/>
          <p14:tracePt t="49865" x="8081963" y="4456113"/>
          <p14:tracePt t="49873" x="8081963" y="4446588"/>
          <p14:tracePt t="49886" x="8072438" y="4446588"/>
          <p14:tracePt t="50745" x="8072438" y="4429125"/>
          <p14:tracePt t="50761" x="8072438" y="4419600"/>
          <p14:tracePt t="51730" x="8054975" y="4419600"/>
          <p14:tracePt t="51746" x="8045450" y="4419600"/>
          <p14:tracePt t="51762" x="8037513" y="4419600"/>
          <p14:tracePt t="51786" x="8027988" y="4419600"/>
          <p14:tracePt t="51970" x="8018463" y="4419600"/>
          <p14:tracePt t="51978" x="7966075" y="4419600"/>
          <p14:tracePt t="51988" x="7939088" y="4419600"/>
          <p14:tracePt t="52004" x="7831138" y="4419600"/>
          <p14:tracePt t="52021" x="7715250" y="4419600"/>
          <p14:tracePt t="52038" x="7634288" y="4419600"/>
          <p14:tracePt t="52055" x="7608888" y="4419600"/>
          <p14:tracePt t="52186" x="7626350" y="4419600"/>
          <p14:tracePt t="52194" x="7643813" y="4419600"/>
          <p14:tracePt t="52205" x="7661275" y="4419600"/>
          <p14:tracePt t="52221" x="7697788" y="4419600"/>
          <p14:tracePt t="52238" x="7732713" y="4419600"/>
          <p14:tracePt t="52255" x="7759700" y="4419600"/>
          <p14:tracePt t="52271" x="7777163" y="4419600"/>
          <p14:tracePt t="52288" x="7796213" y="4419600"/>
          <p14:tracePt t="52305" x="7840663" y="4411663"/>
          <p14:tracePt t="52322" x="7956550" y="4402138"/>
          <p14:tracePt t="52338" x="8018463" y="4402138"/>
          <p14:tracePt t="52355" x="8072438" y="4402138"/>
          <p14:tracePt t="52371" x="8116888" y="4402138"/>
          <p14:tracePt t="52388" x="8134350" y="4402138"/>
          <p14:tracePt t="53082" x="8143875" y="4402138"/>
          <p14:tracePt t="53266" x="8143875" y="4438650"/>
          <p14:tracePt t="53274" x="8143875" y="4465638"/>
          <p14:tracePt t="53282" x="8143875" y="4500563"/>
          <p14:tracePt t="53290" x="8143875" y="4537075"/>
          <p14:tracePt t="53306" x="8143875" y="4554538"/>
          <p14:tracePt t="53322" x="8143875" y="4598988"/>
          <p14:tracePt t="53394" x="8143875" y="4581525"/>
          <p14:tracePt t="53403" x="8134350" y="4562475"/>
          <p14:tracePt t="53410" x="8081963" y="4537075"/>
          <p14:tracePt t="53426" x="8081963" y="4518025"/>
          <p14:tracePt t="53443" x="8081963" y="4510088"/>
          <p14:tracePt t="53456" x="8081963" y="4483100"/>
          <p14:tracePt t="53472" x="8081963" y="4465638"/>
          <p14:tracePt t="53489" x="8081963" y="4456113"/>
          <p14:tracePt t="53506" x="8081963" y="4438650"/>
          <p14:tracePt t="53523" x="8081963" y="4419600"/>
          <p14:tracePt t="53539" x="8081963" y="4411663"/>
          <p14:tracePt t="53603" x="8081963" y="4419600"/>
          <p14:tracePt t="53610" x="8081963" y="4456113"/>
          <p14:tracePt t="53623" x="8081963" y="4491038"/>
          <p14:tracePt t="53639" x="8081963" y="4545013"/>
          <p14:tracePt t="53656" x="8081963" y="4581525"/>
          <p14:tracePt t="53673" x="8081963" y="4589463"/>
          <p14:tracePt t="53689" x="8081963" y="4598988"/>
          <p14:tracePt t="53723" x="8081963" y="4589463"/>
          <p14:tracePt t="53739" x="8081963" y="4545013"/>
          <p14:tracePt t="53756" x="8081963" y="4527550"/>
          <p14:tracePt t="53773" x="8081963" y="4518025"/>
          <p14:tracePt t="53790" x="8081963" y="4510088"/>
          <p14:tracePt t="53851" x="8081963" y="4527550"/>
          <p14:tracePt t="53859" x="8081963" y="4537075"/>
          <p14:tracePt t="53867" x="8081963" y="4554538"/>
          <p14:tracePt t="53875" x="8072438" y="4572000"/>
          <p14:tracePt t="53891" x="8072438" y="4589463"/>
          <p14:tracePt t="53963" x="8072438" y="4581525"/>
          <p14:tracePt t="53971" x="8054975" y="4554538"/>
          <p14:tracePt t="53987" x="8054975" y="4545013"/>
          <p14:tracePt t="54003" x="8054975" y="4537075"/>
          <p14:tracePt t="54011" x="8054975" y="4527550"/>
          <p14:tracePt t="54035" x="8054975" y="4518025"/>
          <p14:tracePt t="54179" x="8045450" y="4518025"/>
          <p14:tracePt t="54187" x="8037513" y="4537075"/>
          <p14:tracePt t="54195" x="8027988" y="4537075"/>
          <p14:tracePt t="54206" x="8027988" y="4545013"/>
          <p14:tracePt t="54223" x="8010525" y="4562475"/>
          <p14:tracePt t="54240" x="8001000" y="4562475"/>
          <p14:tracePt t="54371" x="8001000" y="4572000"/>
          <p14:tracePt t="54395" x="8001000" y="4581525"/>
          <p14:tracePt t="54451" x="8001000" y="4589463"/>
          <p14:tracePt t="54811" x="8037513" y="4589463"/>
          <p14:tracePt t="54819" x="8089900" y="4589463"/>
          <p14:tracePt t="54827" x="8153400" y="4589463"/>
          <p14:tracePt t="54840" x="8188325" y="4589463"/>
          <p14:tracePt t="54857" x="8251825" y="4589463"/>
          <p14:tracePt t="54874" x="8277225" y="4589463"/>
          <p14:tracePt t="55171" x="8259763" y="4589463"/>
          <p14:tracePt t="55179" x="8251825" y="4589463"/>
          <p14:tracePt t="55191" x="8224838" y="4589463"/>
          <p14:tracePt t="55207" x="8188325" y="4589463"/>
          <p14:tracePt t="55224" x="8161338" y="4581525"/>
          <p14:tracePt t="55291" x="8161338" y="4572000"/>
          <p14:tracePt t="55307" x="8161338" y="4562475"/>
          <p14:tracePt t="55331" x="8161338" y="4554538"/>
          <p14:tracePt t="55339" x="8161338" y="4537075"/>
          <p14:tracePt t="55355" x="8161338" y="4527550"/>
          <p14:tracePt t="55371" x="8161338" y="4518025"/>
          <p14:tracePt t="55387" x="8161338" y="4510088"/>
          <p14:tracePt t="55411" x="8161338" y="4500563"/>
          <p14:tracePt t="55419" x="8153400" y="4483100"/>
          <p14:tracePt t="55547" x="8153400" y="4473575"/>
          <p14:tracePt t="55579" x="8153400" y="4465638"/>
          <p14:tracePt t="55595" x="8153400" y="4456113"/>
          <p14:tracePt t="55627" x="8153400" y="4446588"/>
          <p14:tracePt t="55651" x="8143875" y="4446588"/>
          <p14:tracePt t="55884" x="8134350" y="4446588"/>
          <p14:tracePt t="55900" x="8126413" y="4446588"/>
          <p14:tracePt t="55916" x="8116888" y="4446588"/>
          <p14:tracePt t="55932" x="8108950" y="4446588"/>
          <p14:tracePt t="56036" x="8099425" y="4446588"/>
          <p14:tracePt t="56052" x="8089900" y="4446588"/>
          <p14:tracePt t="56060" x="8081963" y="4446588"/>
          <p14:tracePt t="56092" x="8072438" y="4446588"/>
          <p14:tracePt t="56452" x="8062913" y="4446588"/>
          <p14:tracePt t="56468" x="8054975" y="4446588"/>
          <p14:tracePt t="56476" x="8045450" y="4446588"/>
          <p14:tracePt t="56484" x="8027988" y="4446588"/>
          <p14:tracePt t="56492" x="8018463" y="4446588"/>
          <p14:tracePt t="56508" x="8001000" y="4438650"/>
          <p14:tracePt t="56548" x="7991475" y="4429125"/>
          <p14:tracePt t="57148" x="7991475" y="4419600"/>
          <p14:tracePt t="57356" x="8010525" y="4419600"/>
          <p14:tracePt t="57364" x="8018463" y="4419600"/>
          <p14:tracePt t="57376" x="8027988" y="4419600"/>
          <p14:tracePt t="57393" x="8045450" y="4419600"/>
          <p14:tracePt t="57409" x="8054975" y="4419600"/>
          <p14:tracePt t="57812" x="8062913" y="4419600"/>
          <p14:tracePt t="57820" x="8089900" y="4419600"/>
          <p14:tracePt t="57829" x="8126413" y="4419600"/>
          <p14:tracePt t="57843" x="8161338" y="4419600"/>
          <p14:tracePt t="57860" x="8251825" y="4438650"/>
          <p14:tracePt t="57876" x="8385175" y="4438650"/>
          <p14:tracePt t="57893" x="8447088" y="4438650"/>
          <p14:tracePt t="57909" x="8466138" y="4438650"/>
          <p14:tracePt t="57926" x="8501063" y="4429125"/>
          <p14:tracePt t="57943" x="8528050" y="4419600"/>
          <p14:tracePt t="58093" x="8510588" y="4429125"/>
          <p14:tracePt t="58101" x="8501063" y="4446588"/>
          <p14:tracePt t="58110" x="8491538" y="4456113"/>
          <p14:tracePt t="58126" x="8420100" y="4483100"/>
          <p14:tracePt t="58143" x="8402638" y="4500563"/>
          <p14:tracePt t="58160" x="8385175" y="4518025"/>
          <p14:tracePt t="58176" x="8385175" y="4527550"/>
          <p14:tracePt t="58193" x="8375650" y="4545013"/>
          <p14:tracePt t="58210" x="8358188" y="4545013"/>
          <p14:tracePt t="58243" x="8358188" y="4554538"/>
          <p14:tracePt t="58261" x="8340725" y="4562475"/>
          <p14:tracePt t="58277" x="8323263" y="4572000"/>
          <p14:tracePt t="58293" x="8304213" y="4572000"/>
          <p14:tracePt t="58310" x="8286750" y="4581525"/>
          <p14:tracePt t="58477" x="8296275" y="4581525"/>
          <p14:tracePt t="58485" x="8348663" y="4581525"/>
          <p14:tracePt t="58493" x="8394700" y="4581525"/>
          <p14:tracePt t="58510" x="8537575" y="4581525"/>
          <p14:tracePt t="58527" x="8670925" y="4581525"/>
          <p14:tracePt t="58543" x="8732838" y="4581525"/>
          <p14:tracePt t="58589" x="8715375" y="4589463"/>
          <p14:tracePt t="58597" x="8680450" y="4589463"/>
          <p14:tracePt t="58610" x="8634413" y="4589463"/>
          <p14:tracePt t="58627" x="8545513" y="4589463"/>
          <p14:tracePt t="58643" x="8394700" y="4589463"/>
          <p14:tracePt t="58660" x="8153400" y="4589463"/>
          <p14:tracePt t="58677" x="8089900" y="4589463"/>
          <p14:tracePt t="58694" x="8081963" y="4589463"/>
          <p14:tracePt t="58727" x="8205788" y="4625975"/>
          <p14:tracePt t="58744" x="8358188" y="4643438"/>
          <p14:tracePt t="58761" x="8491538" y="4652963"/>
          <p14:tracePt t="58777" x="8545513" y="4652963"/>
          <p14:tracePt t="58845" x="8545513" y="4660900"/>
          <p14:tracePt t="58861" x="8537575" y="4660900"/>
          <p14:tracePt t="58869" x="8518525" y="4660900"/>
          <p14:tracePt t="58877" x="8510588" y="4660900"/>
          <p14:tracePt t="58894" x="8501063" y="4660900"/>
          <p14:tracePt t="58957" x="8483600" y="4660900"/>
          <p14:tracePt t="58965" x="8447088" y="4660900"/>
          <p14:tracePt t="58977" x="8412163" y="4660900"/>
          <p14:tracePt t="58994" x="8259763" y="4670425"/>
          <p14:tracePt t="59010" x="8116888" y="4670425"/>
          <p14:tracePt t="59027" x="8018463" y="4679950"/>
          <p14:tracePt t="59029" x="7939088" y="4687888"/>
          <p14:tracePt t="59044" x="7902575" y="4705350"/>
          <p14:tracePt t="59061" x="7867650" y="4705350"/>
          <p14:tracePt t="59109" x="7858125" y="4705350"/>
          <p14:tracePt t="59117" x="7840663" y="4705350"/>
          <p14:tracePt t="59127" x="7831138" y="4687888"/>
          <p14:tracePt t="59149" x="7813675" y="4670425"/>
          <p14:tracePt t="59161" x="7796213" y="4652963"/>
          <p14:tracePt t="59177" x="7759700" y="4625975"/>
          <p14:tracePt t="59194" x="7715250" y="4608513"/>
          <p14:tracePt t="59211" x="7643813" y="4589463"/>
          <p14:tracePt t="59227" x="7634288" y="4589463"/>
          <p14:tracePt t="59461" x="7626350" y="4581525"/>
          <p14:tracePt t="59477" x="7653338" y="4581525"/>
          <p14:tracePt t="59485" x="7670800" y="4581525"/>
          <p14:tracePt t="59494" x="7688263" y="4581525"/>
          <p14:tracePt t="59549" x="7653338" y="4581525"/>
          <p14:tracePt t="59557" x="7581900" y="4581525"/>
          <p14:tracePt t="59565" x="7518400" y="4572000"/>
          <p14:tracePt t="59578" x="7456488" y="4572000"/>
          <p14:tracePt t="59594" x="7375525" y="4572000"/>
          <p14:tracePt t="59645" x="7385050" y="4572000"/>
          <p14:tracePt t="59653" x="7402513" y="4572000"/>
          <p14:tracePt t="59662" x="7429500" y="4572000"/>
          <p14:tracePt t="59678" x="7446963" y="4572000"/>
          <p14:tracePt t="59757" x="7456488" y="4572000"/>
          <p14:tracePt t="59773" x="7466013" y="4572000"/>
          <p14:tracePt t="59781" x="7473950" y="4572000"/>
          <p14:tracePt t="59794" x="7483475" y="4572000"/>
          <p14:tracePt t="59925" x="7473950" y="4572000"/>
          <p14:tracePt t="59933" x="7466013" y="4572000"/>
          <p14:tracePt t="61198" x="7456488" y="4572000"/>
          <p14:tracePt t="63087" x="7429500" y="4572000"/>
          <p14:tracePt t="63095" x="7375525" y="4572000"/>
          <p14:tracePt t="63103" x="7296150" y="4581525"/>
          <p14:tracePt t="63114" x="7242175" y="4589463"/>
          <p14:tracePt t="63131" x="7215188" y="4589463"/>
          <p14:tracePt t="63147" x="7224713" y="4554538"/>
          <p14:tracePt t="63164" x="7259638" y="4527550"/>
          <p14:tracePt t="63181" x="7269163" y="4527550"/>
          <p14:tracePt t="63197" x="7367588" y="4660900"/>
          <p14:tracePt t="63214" x="7608888" y="4991100"/>
          <p14:tracePt t="63231" x="8385175" y="5643563"/>
          <p14:tracePt t="63248" x="9072563" y="6027738"/>
          <p14:tracePt t="63764" x="9134475" y="5929313"/>
          <p14:tracePt t="63781" x="9063038" y="5929313"/>
          <p14:tracePt t="63798" x="8966200" y="5929313"/>
          <p14:tracePt t="63815" x="8831263" y="5929313"/>
          <p14:tracePt t="63831" x="8562975" y="5857875"/>
          <p14:tracePt t="63848" x="8402638" y="5803900"/>
          <p14:tracePt t="63865" x="8242300" y="5715000"/>
          <p14:tracePt t="63881" x="8089900" y="5626100"/>
          <p14:tracePt t="63898" x="8018463" y="5589588"/>
          <p14:tracePt t="63915" x="8001000" y="5581650"/>
          <p14:tracePt t="63931" x="7974013" y="5562600"/>
          <p14:tracePt t="63948" x="7956550" y="5527675"/>
          <p14:tracePt t="63965" x="7912100" y="5473700"/>
          <p14:tracePt t="63981" x="7894638" y="5419725"/>
          <p14:tracePt t="63998" x="7875588" y="5375275"/>
          <p14:tracePt t="64015" x="7875588" y="5357813"/>
          <p14:tracePt t="64175" x="7885113" y="5357813"/>
          <p14:tracePt t="64183" x="7956550" y="5384800"/>
          <p14:tracePt t="64191" x="8018463" y="5411788"/>
          <p14:tracePt t="64200" x="8081963" y="5438775"/>
          <p14:tracePt t="64215" x="8242300" y="5500688"/>
          <p14:tracePt t="64232" x="8420100" y="5545138"/>
          <p14:tracePt t="64248" x="8572500" y="5589588"/>
          <p14:tracePt t="64265" x="8653463" y="5616575"/>
          <p14:tracePt t="64282" x="8680450" y="5616575"/>
          <p14:tracePt t="64298" x="8688388" y="5616575"/>
          <p14:tracePt t="64332" x="8697913" y="5616575"/>
          <p14:tracePt t="64348" x="8705850" y="5616575"/>
          <p14:tracePt t="64624" x="8697913" y="5626100"/>
          <p14:tracePt t="64631" x="8688388" y="5626100"/>
          <p14:tracePt t="64640" x="8670925" y="5626100"/>
          <p14:tracePt t="64649" x="8634413" y="5634038"/>
          <p14:tracePt t="64665" x="8572500" y="5634038"/>
          <p14:tracePt t="64682" x="8501063" y="5653088"/>
          <p14:tracePt t="64699" x="8466138" y="5661025"/>
          <p14:tracePt t="64715" x="8439150" y="5661025"/>
          <p14:tracePt t="64732" x="8429625" y="5661025"/>
          <p14:tracePt t="64749" x="8412163" y="5670550"/>
          <p14:tracePt t="64765" x="8385175" y="5680075"/>
          <p14:tracePt t="64782" x="8348663" y="5688013"/>
          <p14:tracePt t="64799" x="8286750" y="5688013"/>
          <p14:tracePt t="64816" x="8126413" y="5688013"/>
          <p14:tracePt t="64832" x="8045450" y="5688013"/>
          <p14:tracePt t="64849" x="8001000" y="5688013"/>
          <p14:tracePt t="64865" x="7974013" y="5688013"/>
          <p14:tracePt t="64920" x="7956550" y="5688013"/>
          <p14:tracePt t="64928" x="7947025" y="5688013"/>
          <p14:tracePt t="64936" x="7920038" y="5688013"/>
          <p14:tracePt t="64949" x="7902575" y="5688013"/>
          <p14:tracePt t="64965" x="7848600" y="5688013"/>
          <p14:tracePt t="64982" x="7804150" y="5688013"/>
          <p14:tracePt t="64999" x="7751763" y="5688013"/>
          <p14:tracePt t="65016" x="7688263" y="5688013"/>
          <p14:tracePt t="65032" x="7643813" y="5697538"/>
          <p14:tracePt t="65049" x="7626350" y="5705475"/>
          <p14:tracePt t="65200" x="7616825" y="5705475"/>
          <p14:tracePt t="65232" x="7608888" y="5705475"/>
          <p14:tracePt t="65240" x="7599363" y="5697538"/>
          <p14:tracePt t="65264" x="7589838" y="5688013"/>
          <p14:tracePt t="65288" x="7589838" y="5670550"/>
          <p14:tracePt t="65296" x="7581900" y="5661025"/>
          <p14:tracePt t="65312" x="7572375" y="5653088"/>
          <p14:tracePt t="65320" x="7562850" y="5634038"/>
          <p14:tracePt t="65332" x="7554913" y="5634038"/>
          <p14:tracePt t="65349" x="7545388" y="5626100"/>
          <p14:tracePt t="65366" x="7537450" y="5616575"/>
          <p14:tracePt t="65592" x="7545388" y="5634038"/>
          <p14:tracePt t="65600" x="7572375" y="5634038"/>
          <p14:tracePt t="65608" x="7626350" y="5670550"/>
          <p14:tracePt t="65616" x="7697788" y="5688013"/>
          <p14:tracePt t="65633" x="7831138" y="5697538"/>
          <p14:tracePt t="65649" x="7991475" y="5732463"/>
          <p14:tracePt t="65666" x="8170863" y="5741988"/>
          <p14:tracePt t="65683" x="8340725" y="5741988"/>
          <p14:tracePt t="65699" x="8447088" y="5741988"/>
          <p14:tracePt t="65716" x="8510588" y="5741988"/>
          <p14:tracePt t="65733" x="8537575" y="5741988"/>
          <p14:tracePt t="65750" x="8545513" y="5741988"/>
          <p14:tracePt t="65766" x="8562975" y="5732463"/>
          <p14:tracePt t="65783" x="8562975" y="5724525"/>
          <p14:tracePt t="65800" x="8582025" y="5715000"/>
          <p14:tracePt t="65816" x="8589963" y="5705475"/>
          <p14:tracePt t="65833" x="8589963" y="5697538"/>
          <p14:tracePt t="65850" x="8599488" y="5697538"/>
          <p14:tracePt t="65883" x="8653463" y="5697538"/>
          <p14:tracePt t="65900" x="8742363" y="5697538"/>
          <p14:tracePt t="65916" x="8867775" y="5680075"/>
          <p14:tracePt t="65933" x="8947150" y="5661025"/>
          <p14:tracePt t="66176" x="8929688" y="5661025"/>
          <p14:tracePt t="66184" x="8920163" y="5661025"/>
          <p14:tracePt t="66256" x="8912225" y="5661025"/>
          <p14:tracePt t="66464" x="8894763" y="5661025"/>
          <p14:tracePt t="66472" x="8885238" y="5661025"/>
          <p14:tracePt t="66483" x="8858250" y="5661025"/>
          <p14:tracePt t="66500" x="8742363" y="5661025"/>
          <p14:tracePt t="66517" x="8599488" y="5661025"/>
          <p14:tracePt t="66534" x="8358188" y="5634038"/>
          <p14:tracePt t="66550" x="8108950" y="5599113"/>
          <p14:tracePt t="66567" x="7885113" y="5572125"/>
          <p14:tracePt t="66569" x="7813675" y="5572125"/>
          <p14:tracePt t="66583" x="7769225" y="5562600"/>
          <p14:tracePt t="66600" x="7697788" y="5562600"/>
          <p14:tracePt t="66633" x="7680325" y="5562600"/>
          <p14:tracePt t="66650" x="7661275" y="5562600"/>
          <p14:tracePt t="66667" x="7643813" y="5562600"/>
          <p14:tracePt t="66684" x="7616825" y="5562600"/>
          <p14:tracePt t="66745" x="7626350" y="5562600"/>
          <p14:tracePt t="66753" x="7661275" y="5562600"/>
          <p14:tracePt t="66761" x="7697788" y="5562600"/>
          <p14:tracePt t="66769" x="7732713" y="5562600"/>
          <p14:tracePt t="66784" x="7796213" y="5562600"/>
          <p14:tracePt t="66801" x="7912100" y="5562600"/>
          <p14:tracePt t="66817" x="7956550" y="5562600"/>
          <p14:tracePt t="66834" x="7991475" y="5562600"/>
          <p14:tracePt t="66850" x="8001000" y="5562600"/>
          <p14:tracePt t="66867" x="8018463" y="5554663"/>
          <p14:tracePt t="66937" x="8010525" y="5554663"/>
          <p14:tracePt t="66945" x="7991475" y="5554663"/>
          <p14:tracePt t="66953" x="7974013" y="5545138"/>
          <p14:tracePt t="66967" x="7966075" y="5545138"/>
          <p14:tracePt t="66984" x="7956550" y="5545138"/>
          <p14:tracePt t="67025" x="7974013" y="5545138"/>
          <p14:tracePt t="67033" x="7991475" y="5545138"/>
          <p14:tracePt t="67041" x="8018463" y="5545138"/>
          <p14:tracePt t="67057" x="8027988" y="5545138"/>
          <p14:tracePt t="67161" x="8018463" y="5545138"/>
          <p14:tracePt t="67225" x="8037513" y="5545138"/>
          <p14:tracePt t="67233" x="8089900" y="5554663"/>
          <p14:tracePt t="67241" x="8143875" y="5554663"/>
          <p14:tracePt t="67251" x="8215313" y="5562600"/>
          <p14:tracePt t="67267" x="8296275" y="5581650"/>
          <p14:tracePt t="67284" x="8313738" y="5581650"/>
          <p14:tracePt t="67353" x="8323263" y="5581650"/>
          <p14:tracePt t="69522" x="8331200" y="5589588"/>
          <p14:tracePt t="69530" x="8331200" y="5608638"/>
          <p14:tracePt t="69538" x="8348663" y="5634038"/>
          <p14:tracePt t="69553" x="8358188" y="5643563"/>
          <p14:tracePt t="69570" x="8375650" y="5688013"/>
          <p14:tracePt t="69586" x="8385175" y="5705475"/>
          <p14:tracePt t="69658" x="8394700" y="5705475"/>
          <p14:tracePt t="69666" x="8402638" y="5705475"/>
          <p14:tracePt t="69682" x="8412163" y="5705475"/>
          <p14:tracePt t="69690" x="8429625" y="5705475"/>
          <p14:tracePt t="69706" x="8456613" y="5705475"/>
          <p14:tracePt t="69719" x="8474075" y="5705475"/>
          <p14:tracePt t="69736" x="8545513" y="5715000"/>
          <p14:tracePt t="69753" x="8670925" y="5741988"/>
          <p14:tracePt t="69770" x="8823325" y="5751513"/>
          <p14:tracePt t="69786" x="8867775" y="5751513"/>
          <p14:tracePt t="69803" x="8875713" y="5751513"/>
          <p14:tracePt t="69820" x="8885238" y="5751513"/>
          <p14:tracePt t="69836" x="8885238" y="5741988"/>
          <p14:tracePt t="69853" x="8885238" y="5715000"/>
          <p14:tracePt t="69870" x="8885238" y="5688013"/>
          <p14:tracePt t="69886" x="8831263" y="5634038"/>
          <p14:tracePt t="69903" x="8751888" y="5599113"/>
          <p14:tracePt t="69920" x="8599488" y="5527675"/>
          <p14:tracePt t="69936" x="8474075" y="5500688"/>
          <p14:tracePt t="69953" x="8323263" y="5483225"/>
          <p14:tracePt t="69970" x="8188325" y="5473700"/>
          <p14:tracePt t="69987" x="8153400" y="5473700"/>
          <p14:tracePt t="70003" x="8143875" y="5473700"/>
          <p14:tracePt t="70020" x="8134350" y="5473700"/>
          <p14:tracePt t="70074" x="8126413" y="5473700"/>
          <p14:tracePt t="70090" x="8116888" y="5473700"/>
          <p14:tracePt t="70098" x="8108950" y="5473700"/>
          <p14:tracePt t="70106" x="8072438" y="5491163"/>
          <p14:tracePt t="70120" x="8062913" y="5518150"/>
          <p14:tracePt t="70136" x="8018463" y="5616575"/>
          <p14:tracePt t="70153" x="7966075" y="5732463"/>
          <p14:tracePt t="70170" x="7920038" y="5857875"/>
          <p14:tracePt t="70226" x="7947025" y="5830888"/>
          <p14:tracePt t="70234" x="8001000" y="5776913"/>
          <p14:tracePt t="70242" x="8062913" y="5705475"/>
          <p14:tracePt t="70253" x="8089900" y="5670550"/>
          <p14:tracePt t="70270" x="8161338" y="5599113"/>
          <p14:tracePt t="70287" x="8197850" y="5589588"/>
          <p14:tracePt t="70303" x="8215313" y="5589588"/>
          <p14:tracePt t="70320" x="8251825" y="5589588"/>
          <p14:tracePt t="70337" x="8277225" y="5653088"/>
          <p14:tracePt t="70354" x="8313738" y="5697538"/>
          <p14:tracePt t="70370" x="8385175" y="5724525"/>
          <p14:tracePt t="70387" x="8447088" y="5724525"/>
          <p14:tracePt t="70403" x="8510588" y="5724525"/>
          <p14:tracePt t="70420" x="8609013" y="5688013"/>
          <p14:tracePt t="70437" x="8680450" y="5653088"/>
          <p14:tracePt t="70454" x="8759825" y="5589588"/>
          <p14:tracePt t="70470" x="8840788" y="5562600"/>
          <p14:tracePt t="70487" x="8885238" y="5554663"/>
          <p14:tracePt t="70504" x="8929688" y="5545138"/>
          <p14:tracePt t="70520" x="8939213" y="5545138"/>
          <p14:tracePt t="70554" x="8947150" y="5545138"/>
          <p14:tracePt t="70706" x="8939213" y="5545138"/>
          <p14:tracePt t="70730" x="8939213" y="5554663"/>
          <p14:tracePt t="70882" x="8929688" y="5562600"/>
          <p14:tracePt t="70890" x="8902700" y="5562600"/>
          <p14:tracePt t="70899" x="8867775" y="5562600"/>
          <p14:tracePt t="70906" x="8858250" y="5562600"/>
          <p14:tracePt t="70921" x="8823325" y="5562600"/>
          <p14:tracePt t="70937" x="8786813" y="5562600"/>
          <p14:tracePt t="70954" x="8751888" y="5589588"/>
          <p14:tracePt t="70971" x="8732838" y="5589588"/>
          <p14:tracePt t="70988" x="8732838" y="5599113"/>
          <p14:tracePt t="71107" x="8724900" y="5616575"/>
          <p14:tracePt t="71115" x="8705850" y="5616575"/>
          <p14:tracePt t="71123" x="8697913" y="5634038"/>
          <p14:tracePt t="71137" x="8670925" y="5643563"/>
          <p14:tracePt t="71154" x="8589963" y="5670550"/>
          <p14:tracePt t="71188" x="8572500" y="5670550"/>
          <p14:tracePt t="71275" x="8589963" y="5670550"/>
          <p14:tracePt t="71291" x="8599488" y="5670550"/>
          <p14:tracePt t="71307" x="8599488" y="5661025"/>
          <p14:tracePt t="71315" x="8609013" y="5661025"/>
          <p14:tracePt t="71323" x="8626475" y="5661025"/>
          <p14:tracePt t="71403" x="8609013" y="5653088"/>
          <p14:tracePt t="71411" x="8599488" y="5643563"/>
          <p14:tracePt t="71421" x="8572500" y="5643563"/>
          <p14:tracePt t="71438" x="8528050" y="5634038"/>
          <p14:tracePt t="71515" x="8555038" y="5634038"/>
          <p14:tracePt t="71523" x="8562975" y="5634038"/>
          <p14:tracePt t="71531" x="8572500" y="5634038"/>
          <p14:tracePt t="71627" x="8518525" y="5634038"/>
          <p14:tracePt t="71635" x="8483600" y="5626100"/>
          <p14:tracePt t="71643" x="8447088" y="5626100"/>
          <p14:tracePt t="71655" x="8429625" y="5626100"/>
          <p14:tracePt t="71671" x="8420100" y="5626100"/>
          <p14:tracePt t="71707" x="8439150" y="5626100"/>
          <p14:tracePt t="71715" x="8474075" y="5626100"/>
          <p14:tracePt t="71723" x="8518525" y="5626100"/>
          <p14:tracePt t="71738" x="8537575" y="5626100"/>
          <p14:tracePt t="71755" x="8545513" y="5626100"/>
          <p14:tracePt t="71867" x="8562975" y="5626100"/>
          <p14:tracePt t="71875" x="8599488" y="5634038"/>
          <p14:tracePt t="71883" x="8653463" y="5634038"/>
          <p14:tracePt t="71891" x="8697913" y="5643563"/>
          <p14:tracePt t="71905" x="8732838" y="5653088"/>
          <p14:tracePt t="71921" x="8759825" y="5653088"/>
          <p14:tracePt t="71963" x="8742363" y="5653088"/>
          <p14:tracePt t="71972" x="8715375" y="5653088"/>
          <p14:tracePt t="71988" x="8634413" y="5643563"/>
          <p14:tracePt t="72005" x="8562975" y="5634038"/>
          <p14:tracePt t="72022" x="8537575" y="5634038"/>
          <p14:tracePt t="72038" x="8518525" y="5634038"/>
          <p14:tracePt t="72539" x="8501063" y="5643563"/>
          <p14:tracePt t="72547" x="8491538" y="5643563"/>
          <p14:tracePt t="72556" x="8474075" y="5643563"/>
          <p14:tracePt t="72572" x="8385175" y="5643563"/>
          <p14:tracePt t="72589" x="8277225" y="5643563"/>
          <p14:tracePt t="72605" x="8215313" y="5643563"/>
          <p14:tracePt t="72622" x="8205788" y="5643563"/>
          <p14:tracePt t="72659" x="8232775" y="5643563"/>
          <p14:tracePt t="72672" x="8251825" y="5653088"/>
          <p14:tracePt t="72689" x="8323263" y="5653088"/>
          <p14:tracePt t="72705" x="8375650" y="5653088"/>
          <p14:tracePt t="72722" x="8402638" y="5653088"/>
          <p14:tracePt t="72739" x="8439150" y="5653088"/>
          <p14:tracePt t="72756" x="8483600" y="5653088"/>
          <p14:tracePt t="72772" x="8518525" y="5653088"/>
          <p14:tracePt t="72789" x="8545513" y="5643563"/>
          <p14:tracePt t="72805" x="8572500" y="5643563"/>
          <p14:tracePt t="72822" x="8582025" y="5643563"/>
          <p14:tracePt t="72867" x="8589963" y="5643563"/>
          <p14:tracePt t="73035" x="8609013" y="5643563"/>
          <p14:tracePt t="73043" x="8661400" y="5643563"/>
          <p14:tracePt t="73056" x="8742363" y="5643563"/>
          <p14:tracePt t="73072" x="8939213" y="5661025"/>
          <p14:tracePt t="73089" x="9117013" y="5688013"/>
          <p14:tracePt t="73236" x="9134475" y="5688013"/>
          <p14:tracePt t="73243" x="9126538" y="5688013"/>
          <p14:tracePt t="73256" x="9109075" y="5688013"/>
          <p14:tracePt t="73273" x="9072563" y="5688013"/>
          <p14:tracePt t="73289" x="9028113" y="5688013"/>
          <p14:tracePt t="73306" x="9001125" y="5680075"/>
          <p14:tracePt t="73323" x="8983663" y="5680075"/>
          <p14:tracePt t="112054" x="8974138" y="5670550"/>
          <p14:tracePt t="112062" x="8912225" y="5394325"/>
          <p14:tracePt t="112072" x="8653463" y="4616450"/>
          <p14:tracePt t="112089" x="7902575" y="2867025"/>
          <p14:tracePt t="112106" x="6946900" y="1465263"/>
          <p14:tracePt t="112122" x="5786438" y="366713"/>
          <p14:tracePt t="112139" x="4679950" y="0"/>
          <p14:tracePt t="112156" x="3670300" y="0"/>
          <p14:tracePt t="112172" x="2955925" y="0"/>
          <p14:tracePt t="112189" x="2482850" y="0"/>
          <p14:tracePt t="112206" x="2205038" y="0"/>
          <p14:tracePt t="112222" x="2170113" y="0"/>
          <p14:tracePt t="112239" x="2125663" y="61913"/>
          <p14:tracePt t="112256" x="2062163" y="214313"/>
          <p14:tracePt t="112272" x="2017713" y="384175"/>
          <p14:tracePt t="112289" x="2009775" y="482600"/>
          <p14:tracePt t="112306" x="2009775" y="527050"/>
          <p14:tracePt t="112322" x="2009775" y="561975"/>
          <p14:tracePt t="112339" x="2027238" y="608013"/>
          <p14:tracePt t="112356" x="2036763" y="625475"/>
          <p14:tracePt t="112373" x="2062163" y="642938"/>
          <p14:tracePt t="112389" x="2062163" y="696913"/>
          <p14:tracePt t="112406" x="2054225" y="901700"/>
          <p14:tracePt t="112423" x="2027238" y="1143000"/>
          <p14:tracePt t="112439" x="1982788" y="1517650"/>
          <p14:tracePt t="112456" x="1965325" y="1911350"/>
          <p14:tracePt t="112473" x="1965325" y="2347913"/>
          <p14:tracePt t="112489" x="1965325" y="2714625"/>
          <p14:tracePt t="112506" x="1965325" y="3036888"/>
          <p14:tracePt t="112523" x="2027238" y="3322638"/>
          <p14:tracePt t="112539" x="2116138" y="3509963"/>
          <p14:tracePt t="112556" x="2205038" y="3608388"/>
          <p14:tracePt t="112573" x="2303463" y="3679825"/>
          <p14:tracePt t="112590" x="2554288" y="3840163"/>
          <p14:tracePt t="112606" x="2786063" y="3965575"/>
          <p14:tracePt t="112623" x="3071813" y="4081463"/>
          <p14:tracePt t="112640" x="3375025" y="4160838"/>
          <p14:tracePt t="112656" x="3581400" y="4224338"/>
          <p14:tracePt t="112673" x="3795713" y="4259263"/>
          <p14:tracePt t="112690" x="3965575" y="4259263"/>
          <p14:tracePt t="112706" x="4125913" y="4259263"/>
          <p14:tracePt t="112723" x="4313238" y="4214813"/>
          <p14:tracePt t="112740" x="4446588" y="4133850"/>
          <p14:tracePt t="112756" x="4581525" y="4037013"/>
          <p14:tracePt t="112773" x="4625975" y="3867150"/>
          <p14:tracePt t="112790" x="4633913" y="3455988"/>
          <p14:tracePt t="112806" x="4545013" y="3071813"/>
          <p14:tracePt t="112823" x="4322763" y="2652713"/>
          <p14:tracePt t="112840" x="3983038" y="2224088"/>
          <p14:tracePt t="112856" x="3670300" y="1901825"/>
          <p14:tracePt t="112873" x="3313113" y="1670050"/>
          <p14:tracePt t="112890" x="2990850" y="1527175"/>
          <p14:tracePt t="112906" x="2813050" y="1490663"/>
          <p14:tracePt t="112923" x="2670175" y="1473200"/>
          <p14:tracePt t="112940" x="2544763" y="1473200"/>
          <p14:tracePt t="112956" x="2509838" y="1473200"/>
          <p14:tracePt t="112973" x="2446338" y="1473200"/>
          <p14:tracePt t="112990" x="2366963" y="1509713"/>
          <p14:tracePt t="113007" x="2312988" y="1536700"/>
          <p14:tracePt t="113023" x="2259013" y="1554163"/>
          <p14:tracePt t="113040" x="2187575" y="1571625"/>
          <p14:tracePt t="113057" x="2108200" y="1589088"/>
          <p14:tracePt t="113073" x="2044700" y="1625600"/>
          <p14:tracePt t="113090" x="1973263" y="1633538"/>
          <p14:tracePt t="113106" x="1911350" y="1643063"/>
          <p14:tracePt t="113123" x="1839913" y="1643063"/>
          <p14:tracePt t="113140" x="1776413" y="1643063"/>
          <p14:tracePt t="113157" x="1731963" y="1643063"/>
          <p14:tracePt t="113173" x="1704975" y="1643063"/>
          <p14:tracePt t="113254" x="1714500" y="1643063"/>
          <p14:tracePt t="113262" x="1776413" y="1616075"/>
          <p14:tracePt t="113273" x="1874838" y="1598613"/>
          <p14:tracePt t="113290" x="2044700" y="1562100"/>
          <p14:tracePt t="113307" x="2276475" y="1536700"/>
          <p14:tracePt t="113323" x="2465388" y="1517650"/>
          <p14:tracePt t="113340" x="2544763" y="1517650"/>
          <p14:tracePt t="113374" x="2536825" y="1517650"/>
          <p14:tracePt t="113390" x="2465388" y="1517650"/>
          <p14:tracePt t="113407" x="2366963" y="1536700"/>
          <p14:tracePt t="113423" x="2268538" y="1581150"/>
          <p14:tracePt t="113440" x="2224088" y="1616075"/>
          <p14:tracePt t="113457" x="2214563" y="1643063"/>
          <p14:tracePt t="113473" x="2419350" y="1714500"/>
          <p14:tracePt t="113490" x="2938463" y="1785938"/>
          <p14:tracePt t="113507" x="3643313" y="1795463"/>
          <p14:tracePt t="113524" x="4197350" y="1795463"/>
          <p14:tracePt t="113540" x="4589463" y="1795463"/>
          <p14:tracePt t="113557" x="4776788" y="1795463"/>
          <p14:tracePt t="113574" x="4813300" y="1795463"/>
          <p14:tracePt t="113614" x="4822825" y="1803400"/>
          <p14:tracePt t="113630" x="4822825" y="1812925"/>
          <p14:tracePt t="113638" x="4822825" y="1822450"/>
          <p14:tracePt t="113655" x="4848225" y="1847850"/>
          <p14:tracePt t="113662" x="4929188" y="1857375"/>
          <p14:tracePt t="113674" x="5037138" y="1884363"/>
          <p14:tracePt t="113690" x="5276850" y="1901825"/>
          <p14:tracePt t="113707" x="5599113" y="1901825"/>
          <p14:tracePt t="113724" x="5965825" y="1901825"/>
          <p14:tracePt t="113740" x="6259513" y="1901825"/>
          <p14:tracePt t="113757" x="6456363" y="1901825"/>
          <p14:tracePt t="113774" x="6510338" y="1901825"/>
          <p14:tracePt t="113790" x="6545263" y="1901825"/>
          <p14:tracePt t="113807" x="6599238" y="1946275"/>
          <p14:tracePt t="113824" x="6715125" y="2062163"/>
          <p14:tracePt t="113841" x="6902450" y="2232025"/>
          <p14:tracePt t="113857" x="7161213" y="2428875"/>
          <p14:tracePt t="113874" x="7527925" y="2625725"/>
          <p14:tracePt t="113891" x="7769225" y="2768600"/>
          <p14:tracePt t="113907" x="7912100" y="2874963"/>
          <p14:tracePt t="113924" x="8054975" y="2973388"/>
          <p14:tracePt t="113941" x="8180388" y="3108325"/>
          <p14:tracePt t="113957" x="8286750" y="3313113"/>
          <p14:tracePt t="113974" x="8456613" y="3741738"/>
          <p14:tracePt t="113991" x="8518525" y="4010025"/>
          <p14:tracePt t="114007" x="8555038" y="4232275"/>
          <p14:tracePt t="114024" x="8599488" y="4465638"/>
          <p14:tracePt t="114041" x="8670925" y="4687888"/>
          <p14:tracePt t="114057" x="8732838" y="4894263"/>
          <p14:tracePt t="114074" x="8813800" y="5081588"/>
          <p14:tracePt t="114091" x="8867775" y="5214938"/>
          <p14:tracePt t="114107" x="8912225" y="5303838"/>
          <p14:tracePt t="114124" x="8912225" y="5322888"/>
          <p14:tracePt t="114183" x="8912225" y="5330825"/>
          <p14:tracePt t="114190" x="8912225" y="5348288"/>
          <p14:tracePt t="114199" x="8894763" y="5367338"/>
          <p14:tracePt t="114207" x="8848725" y="5394325"/>
          <p14:tracePt t="114224" x="8715375" y="5446713"/>
          <p14:tracePt t="114241" x="8562975" y="5510213"/>
          <p14:tracePt t="114258" x="8412163" y="5545138"/>
          <p14:tracePt t="114274" x="8304213" y="5554663"/>
          <p14:tracePt t="114291" x="8242300" y="5554663"/>
          <p14:tracePt t="114308" x="8205788" y="5554663"/>
          <p14:tracePt t="114324" x="8153400" y="5456238"/>
          <p14:tracePt t="114341" x="8081963" y="5330825"/>
          <p14:tracePt t="114358" x="8054975" y="5205413"/>
          <p14:tracePt t="114375" x="7966075" y="5000625"/>
          <p14:tracePt t="114391" x="7894638" y="4867275"/>
          <p14:tracePt t="114408" x="7786688" y="4660900"/>
          <p14:tracePt t="114424" x="7670800" y="4394200"/>
          <p14:tracePt t="114441" x="7537450" y="4125913"/>
          <p14:tracePt t="114458" x="7358063" y="3732213"/>
          <p14:tracePt t="114474" x="7215188" y="3357563"/>
          <p14:tracePt t="114491" x="7081838" y="3000375"/>
          <p14:tracePt t="114508" x="6884988" y="2670175"/>
          <p14:tracePt t="114524" x="6697663" y="2357438"/>
          <p14:tracePt t="114541" x="6465888" y="2036763"/>
          <p14:tracePt t="114558" x="6188075" y="1776413"/>
          <p14:tracePt t="114575" x="5688013" y="1482725"/>
          <p14:tracePt t="114591" x="5322888" y="1366838"/>
          <p14:tracePt t="114608" x="5010150" y="1312863"/>
          <p14:tracePt t="114624" x="4598988" y="1250950"/>
          <p14:tracePt t="114641" x="4224338" y="1204913"/>
          <p14:tracePt t="114658" x="4010025" y="1160463"/>
          <p14:tracePt t="114674" x="3625850" y="1160463"/>
          <p14:tracePt t="114691" x="3286125" y="1160463"/>
          <p14:tracePt t="114708" x="3017838" y="1196975"/>
          <p14:tracePt t="114725" x="2776538" y="1322388"/>
          <p14:tracePt t="114741" x="2571750" y="1465263"/>
          <p14:tracePt t="114758" x="2438400" y="1660525"/>
          <p14:tracePt t="114775" x="2259013" y="2187575"/>
          <p14:tracePt t="114791" x="2197100" y="2581275"/>
          <p14:tracePt t="114808" x="2197100" y="2946400"/>
          <p14:tracePt t="114825" x="2251075" y="3295650"/>
          <p14:tracePt t="114841" x="2366963" y="3581400"/>
          <p14:tracePt t="114858" x="2438400" y="3768725"/>
          <p14:tracePt t="114875" x="2536825" y="3965575"/>
          <p14:tracePt t="114891" x="2670175" y="4170363"/>
          <p14:tracePt t="114908" x="2786063" y="4375150"/>
          <p14:tracePt t="114925" x="3000375" y="4608513"/>
          <p14:tracePt t="114941" x="3313113" y="4884738"/>
          <p14:tracePt t="114958" x="3867150" y="5232400"/>
          <p14:tracePt t="114975" x="4848225" y="5572125"/>
          <p14:tracePt t="114992" x="5473700" y="5643563"/>
          <p14:tracePt t="115008" x="6153150" y="5643563"/>
          <p14:tracePt t="115025" x="6688138" y="5643563"/>
          <p14:tracePt t="115042" x="7054850" y="5643563"/>
          <p14:tracePt t="115058" x="7331075" y="5643563"/>
          <p14:tracePt t="115075" x="7715250" y="5491163"/>
          <p14:tracePt t="115092" x="7956550" y="5286375"/>
          <p14:tracePt t="115108" x="8116888" y="5010150"/>
          <p14:tracePt t="115125" x="8205788" y="4732338"/>
          <p14:tracePt t="115142" x="8232775" y="4518025"/>
          <p14:tracePt t="115144" x="8232775" y="4419600"/>
          <p14:tracePt t="115158" x="8232775" y="4340225"/>
          <p14:tracePt t="115175" x="8153400" y="4089400"/>
          <p14:tracePt t="115192" x="8081963" y="3938588"/>
          <p14:tracePt t="115208" x="8010525" y="3813175"/>
          <p14:tracePt t="115225" x="7939088" y="3732213"/>
          <p14:tracePt t="115242" x="7875588" y="3670300"/>
          <p14:tracePt t="115258" x="7786688" y="3581400"/>
          <p14:tracePt t="115275" x="7680325" y="3509963"/>
          <p14:tracePt t="115292" x="7616825" y="3446463"/>
          <p14:tracePt t="115308" x="7554913" y="3384550"/>
          <p14:tracePt t="115325" x="7456488" y="3357563"/>
          <p14:tracePt t="115342" x="7375525" y="3348038"/>
          <p14:tracePt t="115358" x="7331075" y="3340100"/>
          <p14:tracePt t="115375" x="7323138" y="3340100"/>
          <p14:tracePt t="116056" x="7313613" y="3340100"/>
          <p14:tracePt t="116088" x="7323138" y="3340100"/>
          <p14:tracePt t="116095" x="7331075" y="3340100"/>
          <p14:tracePt t="116104" x="7348538" y="3340100"/>
          <p14:tracePt t="116112" x="7367588" y="3340100"/>
          <p14:tracePt t="116126" x="7375525" y="3340100"/>
          <p14:tracePt t="116168" x="7385050" y="3330575"/>
          <p14:tracePt t="116184" x="7394575" y="3322638"/>
          <p14:tracePt t="116192" x="7412038" y="3313113"/>
          <p14:tracePt t="116200" x="7419975" y="3303588"/>
          <p14:tracePt t="116209" x="7429500" y="3286125"/>
          <p14:tracePt t="116226" x="7446963" y="3268663"/>
          <p14:tracePt t="116243" x="7456488" y="3232150"/>
          <p14:tracePt t="116259" x="7473950" y="3205163"/>
          <p14:tracePt t="116276" x="7473950" y="3187700"/>
          <p14:tracePt t="116293" x="7473950" y="3143250"/>
          <p14:tracePt t="116309" x="7473950" y="3089275"/>
          <p14:tracePt t="116326" x="7473950" y="3009900"/>
          <p14:tracePt t="116343" x="7456488" y="2919413"/>
          <p14:tracePt t="116359" x="7385050" y="2786063"/>
          <p14:tracePt t="116376" x="7348538" y="2705100"/>
          <p14:tracePt t="116393" x="7313613" y="2643188"/>
          <p14:tracePt t="116409" x="7259638" y="2571750"/>
          <p14:tracePt t="116426" x="7224713" y="2517775"/>
          <p14:tracePt t="116443" x="7188200" y="2473325"/>
          <p14:tracePt t="116459" x="7153275" y="2446338"/>
          <p14:tracePt t="116476" x="7108825" y="2419350"/>
          <p14:tracePt t="116493" x="7054850" y="2384425"/>
          <p14:tracePt t="116509" x="6973888" y="2339975"/>
          <p14:tracePt t="116526" x="6902450" y="2303463"/>
          <p14:tracePt t="116543" x="6858000" y="2268538"/>
          <p14:tracePt t="116560" x="6769100" y="2224088"/>
          <p14:tracePt t="116576" x="6715125" y="2205038"/>
          <p14:tracePt t="116593" x="6680200" y="2197100"/>
          <p14:tracePt t="116609" x="6643688" y="2197100"/>
          <p14:tracePt t="116626" x="6634163" y="2197100"/>
          <p14:tracePt t="116643" x="6626225" y="2197100"/>
          <p14:tracePt t="116660" x="6608763" y="2197100"/>
          <p14:tracePt t="116904" x="6599238" y="2197100"/>
          <p14:tracePt t="117136" x="6608763" y="2197100"/>
          <p14:tracePt t="117152" x="6626225" y="2197100"/>
          <p14:tracePt t="117160" x="6643688" y="2205038"/>
          <p14:tracePt t="117168" x="6661150" y="2214563"/>
          <p14:tracePt t="117177" x="6688138" y="2214563"/>
          <p14:tracePt t="117193" x="6777038" y="2241550"/>
          <p14:tracePt t="117210" x="6894513" y="2259013"/>
          <p14:tracePt t="117227" x="7089775" y="2259013"/>
          <p14:tracePt t="117244" x="7286625" y="2259013"/>
          <p14:tracePt t="117260" x="7500938" y="2259013"/>
          <p14:tracePt t="117277" x="7688263" y="2259013"/>
          <p14:tracePt t="117293" x="7867650" y="2259013"/>
          <p14:tracePt t="117310" x="8018463" y="2259013"/>
          <p14:tracePt t="117327" x="8161338" y="2259013"/>
          <p14:tracePt t="117344" x="8215313" y="2259013"/>
          <p14:tracePt t="117360" x="8224838" y="2268538"/>
          <p14:tracePt t="117448" x="8232775" y="2268538"/>
          <p14:tracePt t="117456" x="8251825" y="2251075"/>
          <p14:tracePt t="117472" x="8259763" y="2241550"/>
          <p14:tracePt t="117480" x="8269288" y="2232025"/>
          <p14:tracePt t="117496" x="8277225" y="2224088"/>
          <p14:tracePt t="117568" x="8277225" y="2214563"/>
          <p14:tracePt t="117576" x="8251825" y="2214563"/>
          <p14:tracePt t="117584" x="8188325" y="2214563"/>
          <p14:tracePt t="117594" x="8134350" y="2197100"/>
          <p14:tracePt t="117610" x="7991475" y="2197100"/>
          <p14:tracePt t="117627" x="7885113" y="2197100"/>
          <p14:tracePt t="117644" x="7848600" y="2197100"/>
          <p14:tracePt t="117696" x="7875588" y="2197100"/>
          <p14:tracePt t="117704" x="7920038" y="2197100"/>
          <p14:tracePt t="117712" x="7974013" y="2205038"/>
          <p14:tracePt t="117727" x="8001000" y="2205038"/>
          <p14:tracePt t="117744" x="8089900" y="2224088"/>
          <p14:tracePt t="117761" x="8099425" y="2224088"/>
          <p14:tracePt t="117794" x="8099425" y="2232025"/>
          <p14:tracePt t="117810" x="8018463" y="2232025"/>
          <p14:tracePt t="117827" x="7894638" y="2232025"/>
          <p14:tracePt t="117844" x="7813675" y="2232025"/>
          <p14:tracePt t="117861" x="7796213" y="2232025"/>
          <p14:tracePt t="117894" x="7786688" y="2232025"/>
          <p14:tracePt t="117911" x="7813675" y="2232025"/>
          <p14:tracePt t="117927" x="7848600" y="2224088"/>
          <p14:tracePt t="117944" x="7875588" y="2224088"/>
          <p14:tracePt t="118008" x="7858125" y="2259013"/>
          <p14:tracePt t="118016" x="7848600" y="2303463"/>
          <p14:tracePt t="118028" x="7840663" y="2366963"/>
          <p14:tracePt t="118044" x="7831138" y="2527300"/>
          <p14:tracePt t="118061" x="7831138" y="2679700"/>
          <p14:tracePt t="118077" x="7831138" y="2813050"/>
          <p14:tracePt t="118094" x="7831138" y="2928938"/>
          <p14:tracePt t="118111" x="7848600" y="3027363"/>
          <p14:tracePt t="118128" x="7894638" y="3098800"/>
          <p14:tracePt t="118144" x="7920038" y="3125788"/>
          <p14:tracePt t="118161" x="7956550" y="3125788"/>
          <p14:tracePt t="118177" x="8001000" y="3125788"/>
          <p14:tracePt t="118194" x="8027988" y="3125788"/>
          <p14:tracePt t="118211" x="8037513" y="3108325"/>
          <p14:tracePt t="118228" x="8045450" y="3081338"/>
          <p14:tracePt t="118244" x="8045450" y="3062288"/>
          <p14:tracePt t="118261" x="8045450" y="3044825"/>
          <p14:tracePt t="118278" x="8018463" y="3044825"/>
          <p14:tracePt t="118294" x="7974013" y="3044825"/>
          <p14:tracePt t="118311" x="7912100" y="3062288"/>
          <p14:tracePt t="118328" x="7885113" y="3108325"/>
          <p14:tracePt t="118344" x="7885113" y="3232150"/>
          <p14:tracePt t="118361" x="8027988" y="3295650"/>
          <p14:tracePt t="118378" x="8205788" y="3322638"/>
          <p14:tracePt t="118394" x="8340725" y="3322638"/>
          <p14:tracePt t="118411" x="8367713" y="3322638"/>
          <p14:tracePt t="118428" x="8375650" y="3322638"/>
          <p14:tracePt t="118444" x="8331200" y="3322638"/>
          <p14:tracePt t="118461" x="8197850" y="3322638"/>
          <p14:tracePt t="118478" x="8045450" y="3330575"/>
          <p14:tracePt t="118494" x="7929563" y="3411538"/>
          <p14:tracePt t="118511" x="7902575" y="3500438"/>
          <p14:tracePt t="118528" x="7894638" y="3562350"/>
          <p14:tracePt t="118545" x="7929563" y="3705225"/>
          <p14:tracePt t="118561" x="8018463" y="3786188"/>
          <p14:tracePt t="118578" x="8108950" y="3813175"/>
          <p14:tracePt t="118595" x="8161338" y="3840163"/>
          <p14:tracePt t="118611" x="8170863" y="3840163"/>
          <p14:tracePt t="118628" x="8180388" y="3867150"/>
          <p14:tracePt t="118645" x="8188325" y="3902075"/>
          <p14:tracePt t="118661" x="8188325" y="3973513"/>
          <p14:tracePt t="118678" x="8188325" y="4081463"/>
          <p14:tracePt t="118695" x="8188325" y="4268788"/>
          <p14:tracePt t="118711" x="8215313" y="4411663"/>
          <p14:tracePt t="118728" x="8259763" y="4518025"/>
          <p14:tracePt t="118745" x="8375650" y="4616450"/>
          <p14:tracePt t="118761" x="8447088" y="4643438"/>
          <p14:tracePt t="118778" x="8483600" y="4652963"/>
          <p14:tracePt t="118795" x="8491538" y="4652963"/>
          <p14:tracePt t="118849" x="8456613" y="4643438"/>
          <p14:tracePt t="118857" x="8456613" y="4625975"/>
          <p14:tracePt t="118865" x="8447088" y="4625975"/>
          <p14:tracePt t="118878" x="8447088" y="4608513"/>
          <p14:tracePt t="118895" x="8439150" y="4598988"/>
          <p14:tracePt t="118912" x="8429625" y="4589463"/>
          <p14:tracePt t="120498" x="8394700" y="4589463"/>
          <p14:tracePt t="120506" x="8340725" y="4589463"/>
          <p14:tracePt t="120514" x="8259763" y="4589463"/>
          <p14:tracePt t="120530" x="8153400" y="4589463"/>
          <p14:tracePt t="120546" x="8134350" y="4589463"/>
          <p14:tracePt t="120580" x="8232775" y="4554538"/>
          <p14:tracePt t="120596" x="8277225" y="4518025"/>
          <p14:tracePt t="120613" x="8313738" y="4402138"/>
          <p14:tracePt t="120630" x="8313738" y="4268788"/>
          <p14:tracePt t="120646" x="8323263" y="4098925"/>
          <p14:tracePt t="120663" x="8367713" y="3938588"/>
          <p14:tracePt t="120680" x="8412163" y="3803650"/>
          <p14:tracePt t="120696" x="8466138" y="3670300"/>
          <p14:tracePt t="120713" x="8483600" y="3536950"/>
          <p14:tracePt t="120730" x="8483600" y="3402013"/>
          <p14:tracePt t="120746" x="8474075" y="3241675"/>
          <p14:tracePt t="120763" x="8439150" y="3044825"/>
          <p14:tracePt t="120780" x="8412163" y="2847975"/>
          <p14:tracePt t="120796" x="8385175" y="2697163"/>
          <p14:tracePt t="120813" x="8367713" y="2562225"/>
          <p14:tracePt t="120830" x="8348663" y="2438400"/>
          <p14:tracePt t="120846" x="8348663" y="2312988"/>
          <p14:tracePt t="120863" x="8331200" y="2232025"/>
          <p14:tracePt t="120880" x="8323263" y="2152650"/>
          <p14:tracePt t="120896" x="8304213" y="2108200"/>
          <p14:tracePt t="120913" x="8304213" y="2098675"/>
          <p14:tracePt t="121010" x="8296275" y="2081213"/>
          <p14:tracePt t="121018" x="8296275" y="2071688"/>
          <p14:tracePt t="121042" x="8296275" y="2062163"/>
          <p14:tracePt t="121138" x="8286750" y="2054225"/>
          <p14:tracePt t="121154" x="8277225" y="2054225"/>
          <p14:tracePt t="121170" x="8277225" y="2062163"/>
          <p14:tracePt t="121210" x="8277225" y="2071688"/>
          <p14:tracePt t="121410" x="8277225" y="2089150"/>
          <p14:tracePt t="121418" x="8286750" y="2133600"/>
          <p14:tracePt t="121430" x="8296275" y="2160588"/>
          <p14:tracePt t="121447" x="8340725" y="2224088"/>
          <p14:tracePt t="121464" x="8358188" y="2312988"/>
          <p14:tracePt t="121480" x="8402638" y="2438400"/>
          <p14:tracePt t="121497" x="8491538" y="2571750"/>
          <p14:tracePt t="121514" x="8599488" y="2741613"/>
          <p14:tracePt t="121530" x="8670925" y="2847975"/>
          <p14:tracePt t="121547" x="8724900" y="2946400"/>
          <p14:tracePt t="121564" x="8759825" y="3044825"/>
          <p14:tracePt t="121580" x="8777288" y="3108325"/>
          <p14:tracePt t="121597" x="8804275" y="3160713"/>
          <p14:tracePt t="121614" x="8804275" y="3197225"/>
          <p14:tracePt t="121630" x="8813800" y="3224213"/>
          <p14:tracePt t="121647" x="8813800" y="3241675"/>
          <p14:tracePt t="121664" x="8823325" y="3251200"/>
          <p14:tracePt t="121681" x="8823325" y="3259138"/>
          <p14:tracePt t="121697" x="8823325" y="3268663"/>
          <p14:tracePt t="121730" x="8823325" y="3286125"/>
          <p14:tracePt t="121882" x="8813800" y="3268663"/>
          <p14:tracePt t="121890" x="8813800" y="3259138"/>
          <p14:tracePt t="121899" x="8796338" y="3232150"/>
          <p14:tracePt t="121914" x="8777288" y="3187700"/>
          <p14:tracePt t="121931" x="8769350" y="3160713"/>
          <p14:tracePt t="121947" x="8759825" y="3125788"/>
          <p14:tracePt t="121964" x="8751888" y="3108325"/>
          <p14:tracePt t="121981" x="8742363" y="3089275"/>
          <p14:tracePt t="121998" x="8742363" y="3081338"/>
          <p14:tracePt t="122403" x="8742363" y="3098800"/>
          <p14:tracePt t="122410" x="8742363" y="3125788"/>
          <p14:tracePt t="122418" x="8742363" y="3152775"/>
          <p14:tracePt t="122431" x="8751888" y="3205163"/>
          <p14:tracePt t="122448" x="8769350" y="3313113"/>
          <p14:tracePt t="122464" x="8786813" y="3446463"/>
          <p14:tracePt t="122481" x="8813800" y="3608388"/>
          <p14:tracePt t="122498" x="8840788" y="3813175"/>
          <p14:tracePt t="122515" x="8867775" y="3973513"/>
          <p14:tracePt t="122531" x="8885238" y="4089400"/>
          <p14:tracePt t="122548" x="8902700" y="4197350"/>
          <p14:tracePt t="122565" x="8902700" y="4268788"/>
          <p14:tracePt t="122581" x="8902700" y="4330700"/>
          <p14:tracePt t="122598" x="8902700" y="4375150"/>
          <p14:tracePt t="122615" x="8902700" y="4411663"/>
          <p14:tracePt t="122631" x="8902700" y="4446588"/>
          <p14:tracePt t="122648" x="8912225" y="4491038"/>
          <p14:tracePt t="122665" x="8912225" y="4537075"/>
          <p14:tracePt t="122681" x="8912225" y="4581525"/>
          <p14:tracePt t="122698" x="8902700" y="4633913"/>
          <p14:tracePt t="122715" x="8902700" y="4660900"/>
          <p14:tracePt t="122731" x="8894763" y="4679950"/>
          <p14:tracePt t="122748" x="8885238" y="4697413"/>
          <p14:tracePt t="122765" x="8875713" y="4705350"/>
          <p14:tracePt t="122798" x="8875713" y="4714875"/>
          <p14:tracePt t="122875" x="8867775" y="4714875"/>
          <p14:tracePt t="122883" x="8858250" y="4697413"/>
          <p14:tracePt t="122891" x="8848725" y="4697413"/>
          <p14:tracePt t="122899" x="8848725" y="4687888"/>
          <p14:tracePt t="122915" x="8840788" y="4670425"/>
          <p14:tracePt t="122932" x="8840788" y="4660900"/>
          <p14:tracePt t="122948" x="8831263" y="4643438"/>
          <p14:tracePt t="123011" x="8831263" y="4633913"/>
          <p14:tracePt t="123459" x="8831263" y="4652963"/>
          <p14:tracePt t="123467" x="8831263" y="4670425"/>
          <p14:tracePt t="123475" x="8831263" y="4687888"/>
          <p14:tracePt t="123483" x="8831263" y="4705350"/>
          <p14:tracePt t="123499" x="8831263" y="4751388"/>
          <p14:tracePt t="123515" x="8831263" y="4803775"/>
          <p14:tracePt t="123532" x="8831263" y="4875213"/>
          <p14:tracePt t="123549" x="8831263" y="4946650"/>
          <p14:tracePt t="123565" x="8831263" y="4983163"/>
          <p14:tracePt t="123582" x="8840788" y="5045075"/>
          <p14:tracePt t="123599" x="8840788" y="5089525"/>
          <p14:tracePt t="123615" x="8840788" y="5143500"/>
          <p14:tracePt t="123632" x="8858250" y="5180013"/>
          <p14:tracePt t="123649" x="8867775" y="5241925"/>
          <p14:tracePt t="123665" x="8867775" y="5295900"/>
          <p14:tracePt t="123667" x="8867775" y="5330825"/>
          <p14:tracePt t="123682" x="8867775" y="5357813"/>
          <p14:tracePt t="123699" x="8920163" y="5446713"/>
          <p14:tracePt t="123716" x="8920163" y="5465763"/>
          <p14:tracePt t="123732" x="8920163" y="5491163"/>
          <p14:tracePt t="123749" x="8920163" y="5518150"/>
          <p14:tracePt t="123782" x="8920163" y="5537200"/>
          <p14:tracePt t="123799" x="8920163" y="5545138"/>
          <p14:tracePt t="123816" x="8920163" y="5554663"/>
          <p14:tracePt t="123832" x="8920163" y="5562600"/>
          <p14:tracePt t="123866" x="8920163" y="5589588"/>
          <p14:tracePt t="123882" x="8920163" y="5608638"/>
          <p14:tracePt t="123899" x="8920163" y="5643563"/>
          <p14:tracePt t="123916" x="8920163" y="5653088"/>
          <p14:tracePt t="126068" x="8912225" y="5643563"/>
          <p14:tracePt t="126076" x="8804275" y="5608638"/>
          <p14:tracePt t="126085" x="8609013" y="5545138"/>
          <p14:tracePt t="126101" x="7983538" y="5286375"/>
          <p14:tracePt t="126118" x="7724775" y="5126038"/>
          <p14:tracePt t="126134" x="7500938" y="5037138"/>
          <p14:tracePt t="126151" x="7358063" y="5000625"/>
          <p14:tracePt t="126168" x="7340600" y="4983163"/>
          <p14:tracePt t="126184" x="7340600" y="4973638"/>
          <p14:tracePt t="126201" x="7340600" y="4946650"/>
          <p14:tracePt t="126218" x="7313613" y="4894263"/>
          <p14:tracePt t="126234" x="7269163" y="4813300"/>
          <p14:tracePt t="126251" x="7134225" y="4697413"/>
          <p14:tracePt t="126268" x="6938963" y="4465638"/>
          <p14:tracePt t="126285" x="6831013" y="4330700"/>
          <p14:tracePt t="126301" x="6705600" y="4224338"/>
          <p14:tracePt t="126318" x="6608763" y="4152900"/>
          <p14:tracePt t="126334" x="6608763" y="4143375"/>
          <p14:tracePt t="126388" x="6608763" y="4133850"/>
          <p14:tracePt t="126396" x="6608763" y="4116388"/>
          <p14:tracePt t="126404" x="6626225" y="4071938"/>
          <p14:tracePt t="126418" x="6634163" y="4044950"/>
          <p14:tracePt t="126435" x="6670675" y="3973513"/>
          <p14:tracePt t="126451" x="6705600" y="3894138"/>
          <p14:tracePt t="126468" x="6742113" y="3776663"/>
          <p14:tracePt t="126485" x="6759575" y="3714750"/>
          <p14:tracePt t="126501" x="6759575" y="3679825"/>
          <p14:tracePt t="126518" x="6759575" y="3670300"/>
          <p14:tracePt t="126535" x="6759575" y="3652838"/>
          <p14:tracePt t="126596" x="6769100" y="3652838"/>
          <p14:tracePt t="126604" x="6777038" y="3652838"/>
          <p14:tracePt t="126612" x="6786563" y="3652838"/>
          <p14:tracePt t="126620" x="6813550" y="3660775"/>
          <p14:tracePt t="126635" x="6848475" y="3687763"/>
          <p14:tracePt t="126651" x="6938963" y="3714750"/>
          <p14:tracePt t="126668" x="7116763" y="3768725"/>
          <p14:tracePt t="126685" x="7232650" y="3803650"/>
          <p14:tracePt t="126701" x="7375525" y="3830638"/>
          <p14:tracePt t="126718" x="7500938" y="3848100"/>
          <p14:tracePt t="126735" x="7554913" y="3857625"/>
          <p14:tracePt t="126751" x="7572375" y="3857625"/>
          <p14:tracePt t="126768" x="7581900" y="3867150"/>
          <p14:tracePt t="129038" x="7572375" y="3867150"/>
          <p14:tracePt t="129046" x="7456488" y="3857625"/>
          <p14:tracePt t="129054" x="7180263" y="3830638"/>
          <p14:tracePt t="129070" x="6697663" y="3768725"/>
          <p14:tracePt t="129087" x="6537325" y="3768725"/>
          <p14:tracePt t="129103" x="6483350" y="3768725"/>
          <p14:tracePt t="129120" x="6456363" y="3768725"/>
          <p14:tracePt t="129158" x="6429375" y="3786188"/>
          <p14:tracePt t="129170" x="6375400" y="3840163"/>
          <p14:tracePt t="129187" x="6224588" y="3973513"/>
          <p14:tracePt t="129204" x="6116638" y="4143375"/>
          <p14:tracePt t="129220" x="6000750" y="4357688"/>
          <p14:tracePt t="129237" x="5857875" y="4589463"/>
          <p14:tracePt t="129254" x="5759450" y="4830763"/>
          <p14:tracePt t="129270" x="5741988" y="4929188"/>
          <p14:tracePt t="129287" x="5670550" y="5018088"/>
          <p14:tracePt t="129304" x="5626100" y="5062538"/>
          <p14:tracePt t="129320" x="5537200" y="5153025"/>
          <p14:tracePt t="129337" x="5429250" y="5276850"/>
          <p14:tracePt t="129354" x="5357813" y="5348288"/>
          <p14:tracePt t="129370" x="5286375" y="5446713"/>
          <p14:tracePt t="129387" x="5241925" y="5554663"/>
          <p14:tracePt t="129404" x="5205413" y="5715000"/>
          <p14:tracePt t="129420" x="5170488" y="5884863"/>
          <p14:tracePt t="129437" x="5116513" y="6116638"/>
          <p14:tracePt t="129454" x="5108575" y="6242050"/>
          <p14:tracePt t="129470" x="5072063" y="6429375"/>
          <p14:tracePt t="129487" x="5045075" y="6634163"/>
          <p14:tracePt t="129504" x="5018088" y="6831013"/>
          <p14:tracePt t="129520" x="4991100" y="6848475"/>
          <p14:tracePt t="129537" x="4983163" y="6848475"/>
          <p14:tracePt t="129718" x="4983163" y="6831013"/>
          <p14:tracePt t="129726" x="4983163" y="6804025"/>
          <p14:tracePt t="129737" x="4983163" y="6786563"/>
          <p14:tracePt t="129754" x="4983163" y="6759575"/>
          <p14:tracePt t="129771" x="4983163" y="6732588"/>
          <p14:tracePt t="129787" x="4983163" y="6724650"/>
          <p14:tracePt t="129804" x="4991100" y="6697663"/>
          <p14:tracePt t="129837" x="4991100" y="6670675"/>
          <p14:tracePt t="129854" x="4991100" y="6661150"/>
          <p14:tracePt t="129871" x="4991100" y="6643688"/>
          <p14:tracePt t="130046" x="4991100" y="6634163"/>
          <p14:tracePt t="133312" x="5018088" y="6634163"/>
          <p14:tracePt t="133319" x="5143500" y="6634163"/>
          <p14:tracePt t="133328" x="5348288" y="6634163"/>
          <p14:tracePt t="133340" x="5634038" y="6634163"/>
          <p14:tracePt t="133357" x="5795963" y="6634163"/>
          <p14:tracePt t="133374" x="5786438" y="6616700"/>
          <p14:tracePt t="133390" x="5518150" y="6384925"/>
          <p14:tracePt t="133407" x="4071938" y="5438775"/>
          <p14:tracePt t="133424" x="3152775" y="4830763"/>
          <p14:tracePt t="133441" x="2339975" y="4375150"/>
          <p14:tracePt t="133457" x="1768475" y="4044950"/>
          <p14:tracePt t="133474" x="1258888" y="3803650"/>
          <p14:tracePt t="133491" x="1027113" y="3660775"/>
          <p14:tracePt t="133507" x="884238" y="3598863"/>
          <p14:tracePt t="133524" x="839788" y="3562350"/>
          <p14:tracePt t="133600" x="822325" y="3544888"/>
          <p14:tracePt t="133608" x="795338" y="3544888"/>
          <p14:tracePt t="133616" x="768350" y="3536950"/>
          <p14:tracePt t="133624" x="741363" y="3527425"/>
          <p14:tracePt t="133641" x="696913" y="3517900"/>
          <p14:tracePt t="133657" x="660400" y="3500438"/>
          <p14:tracePt t="133674" x="625475" y="3482975"/>
          <p14:tracePt t="133691" x="598488" y="3465513"/>
          <p14:tracePt t="133707" x="581025" y="3465513"/>
          <p14:tracePt t="133724" x="554038" y="3446463"/>
          <p14:tracePt t="133744" x="544513" y="3446463"/>
          <p14:tracePt t="133784" x="544513" y="3455988"/>
          <p14:tracePt t="133792" x="581025" y="3482975"/>
          <p14:tracePt t="133800" x="660400" y="3500438"/>
          <p14:tracePt t="133808" x="731838" y="3536950"/>
          <p14:tracePt t="133824" x="866775" y="3562350"/>
          <p14:tracePt t="133841" x="1017588" y="3581400"/>
          <p14:tracePt t="133857" x="1125538" y="3589338"/>
          <p14:tracePt t="133874" x="1214438" y="3608388"/>
          <p14:tracePt t="133891" x="1268413" y="3616325"/>
          <p14:tracePt t="133908" x="1285875" y="3616325"/>
          <p14:tracePt t="133924" x="1303338" y="3616325"/>
          <p14:tracePt t="134000" x="1312863" y="36258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.3|4.7|3.5|3.6|4.6|3.8|0.5|31.8|0.6|12.9|13|0.6|4|0.4|9.5|5|0.5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32511</TotalTime>
  <Words>160</Words>
  <Application>Microsoft Office PowerPoint</Application>
  <PresentationFormat>Apresentação no Ecrã (4:3)</PresentationFormat>
  <Paragraphs>45</Paragraphs>
  <Slides>11</Slides>
  <Notes>0</Notes>
  <HiddenSlides>0</HiddenSlides>
  <MMClips>11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11</vt:i4>
      </vt:variant>
    </vt:vector>
  </HeadingPairs>
  <TitlesOfParts>
    <vt:vector size="18" baseType="lpstr">
      <vt:lpstr>Arial</vt:lpstr>
      <vt:lpstr>Calibri</vt:lpstr>
      <vt:lpstr>Comic Sans MS</vt:lpstr>
      <vt:lpstr>Symbol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katia dourado</dc:creator>
  <cp:lastModifiedBy>Kátia Susana Farias Dourado</cp:lastModifiedBy>
  <cp:revision>167</cp:revision>
  <dcterms:created xsi:type="dcterms:W3CDTF">2015-10-22T22:15:47Z</dcterms:created>
  <dcterms:modified xsi:type="dcterms:W3CDTF">2017-01-16T15:34:23Z</dcterms:modified>
</cp:coreProperties>
</file>